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334" r:id="rId2"/>
    <p:sldId id="335" r:id="rId3"/>
    <p:sldId id="336" r:id="rId4"/>
    <p:sldId id="356" r:id="rId5"/>
    <p:sldId id="338" r:id="rId6"/>
    <p:sldId id="339" r:id="rId7"/>
    <p:sldId id="340" r:id="rId8"/>
    <p:sldId id="341" r:id="rId9"/>
    <p:sldId id="342" r:id="rId10"/>
    <p:sldId id="343" r:id="rId11"/>
    <p:sldId id="344" r:id="rId12"/>
    <p:sldId id="345" r:id="rId13"/>
    <p:sldId id="346" r:id="rId14"/>
    <p:sldId id="347" r:id="rId15"/>
    <p:sldId id="348" r:id="rId16"/>
    <p:sldId id="349" r:id="rId17"/>
    <p:sldId id="350" r:id="rId18"/>
    <p:sldId id="351" r:id="rId19"/>
    <p:sldId id="352" r:id="rId20"/>
    <p:sldId id="353" r:id="rId21"/>
    <p:sldId id="354" r:id="rId22"/>
    <p:sldId id="333" r:id="rId23"/>
    <p:sldId id="300" r:id="rId24"/>
    <p:sldId id="280" r:id="rId25"/>
    <p:sldId id="330" r:id="rId26"/>
    <p:sldId id="331" r:id="rId27"/>
    <p:sldId id="355" r:id="rId28"/>
  </p:sldIdLst>
  <p:sldSz cx="9144000" cy="6858000" type="screen4x3"/>
  <p:notesSz cx="6858000" cy="9144000"/>
  <p:defaultTextStyle>
    <a:defPPr>
      <a:defRPr lang="en-US"/>
    </a:defPPr>
    <a:lvl1pPr marL="0" lvl="0"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sz="2000"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3300"/>
    <a:srgbClr val="FFCC99"/>
    <a:srgbClr val="FFFF66"/>
    <a:srgbClr val="FF9933"/>
    <a:srgbClr val="FFCC66"/>
    <a:srgbClr val="FFFF00"/>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8838" autoAdjust="0"/>
    <p:restoredTop sz="94660"/>
  </p:normalViewPr>
  <p:slideViewPr>
    <p:cSldViewPr showGuides="1">
      <p:cViewPr varScale="1">
        <p:scale>
          <a:sx n="65" d="100"/>
          <a:sy n="65" d="100"/>
        </p:scale>
        <p:origin x="-1404" y="-102"/>
      </p:cViewPr>
      <p:guideLst>
        <p:guide orient="horz" pos="2128"/>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pPr/>
              <a:t>1/24/2020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5293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lvl="0"/>
            <a:endParaRPr lang="en-US" dirty="0"/>
          </a:p>
        </p:txBody>
      </p:sp>
      <p:sp>
        <p:nvSpPr>
          <p:cNvPr id="5" name="Footer Placeholder 4"/>
          <p:cNvSpPr>
            <a:spLocks noGrp="1"/>
          </p:cNvSpPr>
          <p:nvPr>
            <p:ph type="ftr" sz="quarter" idx="11"/>
          </p:nvPr>
        </p:nvSpPr>
        <p:spPr/>
        <p:txBody>
          <a:bodyPr/>
          <a:lstStyle/>
          <a:p>
            <a:pPr lvl="0"/>
            <a:endParaRPr lang="en-US" dirty="0"/>
          </a:p>
        </p:txBody>
      </p:sp>
      <p:sp>
        <p:nvSpPr>
          <p:cNvPr id="6" name="Slide Number Placeholder 5"/>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50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600200"/>
            <a:ext cx="4032504"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lvl="0"/>
            <a:endParaRPr lang="en-US" dirty="0"/>
          </a:p>
        </p:txBody>
      </p:sp>
      <p:sp>
        <p:nvSpPr>
          <p:cNvPr id="8" name="Footer Placeholder 7"/>
          <p:cNvSpPr>
            <a:spLocks noGrp="1"/>
          </p:cNvSpPr>
          <p:nvPr>
            <p:ph type="ftr" sz="quarter" idx="11"/>
          </p:nvPr>
        </p:nvSpPr>
        <p:spPr/>
        <p:txBody>
          <a:bodyPr/>
          <a:lstStyle/>
          <a:p>
            <a:pPr lvl="0"/>
            <a:endParaRPr lang="en-US" dirty="0"/>
          </a:p>
        </p:txBody>
      </p:sp>
      <p:sp>
        <p:nvSpPr>
          <p:cNvPr id="9" name="Slide Number Placeholder 8"/>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lvl="0"/>
            <a:endParaRPr lang="en-US" dirty="0"/>
          </a:p>
        </p:txBody>
      </p:sp>
      <p:sp>
        <p:nvSpPr>
          <p:cNvPr id="4" name="Footer Placeholder 3"/>
          <p:cNvSpPr>
            <a:spLocks noGrp="1"/>
          </p:cNvSpPr>
          <p:nvPr>
            <p:ph type="ftr" sz="quarter" idx="11"/>
          </p:nvPr>
        </p:nvSpPr>
        <p:spPr/>
        <p:txBody>
          <a:bodyPr/>
          <a:lstStyle/>
          <a:p>
            <a:pPr lvl="0"/>
            <a:endParaRPr lang="en-US" dirty="0"/>
          </a:p>
        </p:txBody>
      </p:sp>
      <p:sp>
        <p:nvSpPr>
          <p:cNvPr id="5" name="Slide Number Placeholder 4"/>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endParaRPr lang="en-US" dirty="0"/>
          </a:p>
        </p:txBody>
      </p:sp>
      <p:sp>
        <p:nvSpPr>
          <p:cNvPr id="3" name="Footer Placeholder 2"/>
          <p:cNvSpPr>
            <a:spLocks noGrp="1"/>
          </p:cNvSpPr>
          <p:nvPr>
            <p:ph type="ftr" sz="quarter" idx="11"/>
          </p:nvPr>
        </p:nvSpPr>
        <p:spPr/>
        <p:txBody>
          <a:bodyPr/>
          <a:lstStyle/>
          <a:p>
            <a:pPr lvl="0"/>
            <a:endParaRPr lang="en-US" dirty="0"/>
          </a:p>
        </p:txBody>
      </p:sp>
      <p:sp>
        <p:nvSpPr>
          <p:cNvPr id="4" name="Slide Number Placeholder 3"/>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lvl="0"/>
            <a:endParaRPr lang="en-US" dirty="0"/>
          </a:p>
        </p:txBody>
      </p:sp>
      <p:sp>
        <p:nvSpPr>
          <p:cNvPr id="6" name="Footer Placeholder 5"/>
          <p:cNvSpPr>
            <a:spLocks noGrp="1"/>
          </p:cNvSpPr>
          <p:nvPr>
            <p:ph type="ftr" sz="quarter" idx="11"/>
          </p:nvPr>
        </p:nvSpPr>
        <p:spPr/>
        <p:txBody>
          <a:bodyPr/>
          <a:lstStyle/>
          <a:p>
            <a:pPr lvl="0"/>
            <a:endParaRPr lang="en-US" dirty="0"/>
          </a:p>
        </p:txBody>
      </p:sp>
      <p:sp>
        <p:nvSpPr>
          <p:cNvPr id="7" name="Slide Number Placeholder 6"/>
          <p:cNvSpPr>
            <a:spLocks noGrp="1"/>
          </p:cNvSpPr>
          <p:nvPr>
            <p:ph type="sldNum" sz="quarter" idx="12"/>
          </p:nvPr>
        </p:nvSpPr>
        <p:spPr/>
        <p:txBody>
          <a:bodyPr/>
          <a:lstStyle/>
          <a:p>
            <a:pPr lvl="0"/>
            <a:fld id="{9A0DB2DC-4C9A-4742-B13C-FB6460FD3503}" type="slidenum">
              <a:rPr lang="en-US" dirty="0"/>
              <a:pPr lvl="0"/>
              <a:t>‹#›</a:t>
            </a:fld>
            <a:endParaRPr lang="en-US" dirty="0"/>
          </a:p>
        </p:txBody>
      </p:sp>
    </p:spTree>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74638"/>
            <a:ext cx="8229600" cy="114300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600200"/>
            <a:ext cx="82296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a:endParaRPr lang="en-US" dirty="0"/>
          </a:p>
        </p:txBody>
      </p:sp>
      <p:sp>
        <p:nvSpPr>
          <p:cNvPr id="1029" name="Footer Placeholder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a:endParaRPr lang="en-US" dirty="0"/>
          </a:p>
        </p:txBody>
      </p:sp>
      <p:sp>
        <p:nvSpPr>
          <p:cNvPr id="1030" name="Slide Number Placeholder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a:fld id="{9A0DB2DC-4C9A-4742-B13C-FB6460FD3503}" type="slidenum">
              <a:rPr lang="en-US" dirty="0"/>
              <a:pPr lvl="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slide" Target="slide4.xml"/><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8.pn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5.jpeg"/><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wmf"/><Relationship Id="rId1" Type="http://schemas.openxmlformats.org/officeDocument/2006/relationships/slideLayout" Target="../slideLayouts/slideLayout2.xml"/><Relationship Id="rId5" Type="http://schemas.openxmlformats.org/officeDocument/2006/relationships/image" Target="../media/image4.gif"/><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hyperlink" Target="http://i181.photobucket.com/albums/x204/nguyenhuongthachthao/Blue%20beer%20wallpaper/1178508017.jpg" TargetMode="External"/><Relationship Id="rId7" Type="http://schemas.openxmlformats.org/officeDocument/2006/relationships/image" Target="../media/image27.gif"/><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6.gi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4.gif"/><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gif"/><Relationship Id="rId7" Type="http://schemas.microsoft.com/office/2007/relationships/media" Target="file:///G:\gadt%20ATKONHA\SONG_001.MID" TargetMode="External"/><Relationship Id="rId12" Type="http://schemas.openxmlformats.org/officeDocument/2006/relationships/image" Target="../media/image45.gif"/><Relationship Id="rId2" Type="http://schemas.openxmlformats.org/officeDocument/2006/relationships/slideLayout" Target="../slideLayouts/slideLayout1.xml"/><Relationship Id="rId1" Type="http://schemas.openxmlformats.org/officeDocument/2006/relationships/audio" Target="file:///G:\gadt%20ATKONHA\SONG_001.MID" TargetMode="External"/><Relationship Id="rId6" Type="http://schemas.openxmlformats.org/officeDocument/2006/relationships/image" Target="../media/image42.gif"/><Relationship Id="rId11" Type="http://schemas.openxmlformats.org/officeDocument/2006/relationships/image" Target="../media/image44.gif"/><Relationship Id="rId5" Type="http://schemas.openxmlformats.org/officeDocument/2006/relationships/image" Target="../media/image41.gif"/><Relationship Id="rId10" Type="http://schemas.openxmlformats.org/officeDocument/2006/relationships/image" Target="../media/image8.gif"/><Relationship Id="rId4" Type="http://schemas.openxmlformats.org/officeDocument/2006/relationships/image" Target="../media/image40.gif"/><Relationship Id="rId9" Type="http://schemas.openxmlformats.org/officeDocument/2006/relationships/image" Target="../media/image38.gif"/></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file:///C:\Program%20Files\HuongViet\TRIVIETTIEUHOC2.0\Adh\thu1788_muonghum.jpg.jpg" TargetMode="External"/><Relationship Id="rId7" Type="http://schemas.openxmlformats.org/officeDocument/2006/relationships/image" Target="../media/image11.gi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76200"/>
            <a:ext cx="9067800" cy="6705600"/>
            <a:chOff x="5" y="48"/>
            <a:chExt cx="5707" cy="4224"/>
          </a:xfrm>
        </p:grpSpPr>
        <p:pic>
          <p:nvPicPr>
            <p:cNvPr id="2074" name="Picture 5" descr="BD20530_"/>
            <p:cNvPicPr>
              <a:picLocks noChangeAspect="1" noChangeArrowheads="1"/>
            </p:cNvPicPr>
            <p:nvPr/>
          </p:nvPicPr>
          <p:blipFill>
            <a:blip r:embed="rId2"/>
            <a:srcRect/>
            <a:stretch>
              <a:fillRect/>
            </a:stretch>
          </p:blipFill>
          <p:spPr bwMode="auto">
            <a:xfrm>
              <a:off x="5" y="2400"/>
              <a:ext cx="1243" cy="1872"/>
            </a:xfrm>
            <a:prstGeom prst="rect">
              <a:avLst/>
            </a:prstGeom>
            <a:noFill/>
            <a:ln w="9525">
              <a:noFill/>
              <a:miter lim="800000"/>
              <a:headEnd/>
              <a:tailEnd/>
            </a:ln>
          </p:spPr>
        </p:pic>
        <p:pic>
          <p:nvPicPr>
            <p:cNvPr id="2075" name="Picture 6" descr="BD20530_"/>
            <p:cNvPicPr>
              <a:picLocks noChangeAspect="1" noChangeArrowheads="1"/>
            </p:cNvPicPr>
            <p:nvPr/>
          </p:nvPicPr>
          <p:blipFill>
            <a:blip r:embed="rId3"/>
            <a:srcRect/>
            <a:stretch>
              <a:fillRect/>
            </a:stretch>
          </p:blipFill>
          <p:spPr bwMode="auto">
            <a:xfrm>
              <a:off x="4469" y="48"/>
              <a:ext cx="1243" cy="1872"/>
            </a:xfrm>
            <a:prstGeom prst="rect">
              <a:avLst/>
            </a:prstGeom>
            <a:noFill/>
            <a:ln w="9525">
              <a:noFill/>
              <a:miter lim="800000"/>
              <a:headEnd/>
              <a:tailEnd/>
            </a:ln>
          </p:spPr>
        </p:pic>
      </p:grpSp>
      <p:grpSp>
        <p:nvGrpSpPr>
          <p:cNvPr id="3" name="Group 7"/>
          <p:cNvGrpSpPr>
            <a:grpSpLocks/>
          </p:cNvGrpSpPr>
          <p:nvPr/>
        </p:nvGrpSpPr>
        <p:grpSpPr bwMode="auto">
          <a:xfrm>
            <a:off x="152400" y="228600"/>
            <a:ext cx="9067800" cy="6705600"/>
            <a:chOff x="5" y="48"/>
            <a:chExt cx="5707" cy="4224"/>
          </a:xfrm>
        </p:grpSpPr>
        <p:pic>
          <p:nvPicPr>
            <p:cNvPr id="2072" name="Picture 8" descr="BD20530_"/>
            <p:cNvPicPr>
              <a:picLocks noChangeAspect="1" noChangeArrowheads="1"/>
            </p:cNvPicPr>
            <p:nvPr/>
          </p:nvPicPr>
          <p:blipFill>
            <a:blip r:embed="rId2"/>
            <a:srcRect/>
            <a:stretch>
              <a:fillRect/>
            </a:stretch>
          </p:blipFill>
          <p:spPr bwMode="auto">
            <a:xfrm>
              <a:off x="5" y="2400"/>
              <a:ext cx="1243" cy="1872"/>
            </a:xfrm>
            <a:prstGeom prst="rect">
              <a:avLst/>
            </a:prstGeom>
            <a:noFill/>
            <a:ln w="9525">
              <a:noFill/>
              <a:miter lim="800000"/>
              <a:headEnd/>
              <a:tailEnd/>
            </a:ln>
          </p:spPr>
        </p:pic>
        <p:pic>
          <p:nvPicPr>
            <p:cNvPr id="2073" name="Picture 9" descr="BD20530_"/>
            <p:cNvPicPr>
              <a:picLocks noChangeAspect="1" noChangeArrowheads="1"/>
            </p:cNvPicPr>
            <p:nvPr/>
          </p:nvPicPr>
          <p:blipFill>
            <a:blip r:embed="rId3"/>
            <a:srcRect/>
            <a:stretch>
              <a:fillRect/>
            </a:stretch>
          </p:blipFill>
          <p:spPr bwMode="auto">
            <a:xfrm>
              <a:off x="4469" y="48"/>
              <a:ext cx="1243" cy="1872"/>
            </a:xfrm>
            <a:prstGeom prst="rect">
              <a:avLst/>
            </a:prstGeom>
            <a:noFill/>
            <a:ln w="9525">
              <a:noFill/>
              <a:miter lim="800000"/>
              <a:headEnd/>
              <a:tailEnd/>
            </a:ln>
          </p:spPr>
        </p:pic>
      </p:grpSp>
      <p:sp>
        <p:nvSpPr>
          <p:cNvPr id="2052" name="Rectangle 21"/>
          <p:cNvSpPr>
            <a:spLocks noChangeArrowheads="1"/>
          </p:cNvSpPr>
          <p:nvPr/>
        </p:nvSpPr>
        <p:spPr bwMode="auto">
          <a:xfrm>
            <a:off x="1600200" y="1092200"/>
            <a:ext cx="5684838" cy="393700"/>
          </a:xfrm>
          <a:prstGeom prst="rect">
            <a:avLst/>
          </a:prstGeom>
          <a:solidFill>
            <a:srgbClr val="FF9900"/>
          </a:solidFill>
          <a:ln w="9525">
            <a:solidFill>
              <a:srgbClr val="E6EFAF"/>
            </a:solidFill>
            <a:miter lim="800000"/>
            <a:headEnd/>
            <a:tailEnd/>
          </a:ln>
        </p:spPr>
        <p:txBody>
          <a:bodyPr wrap="none" anchor="ctr"/>
          <a:lstStyle/>
          <a:p>
            <a:pPr algn="ctr"/>
            <a:r>
              <a:rPr lang="en-US" sz="2400" dirty="0" err="1">
                <a:latin typeface="Times New Roman" pitchFamily="18" charset="0"/>
              </a:rPr>
              <a:t>TRƯỜNG</a:t>
            </a:r>
            <a:r>
              <a:rPr lang="en-US" sz="2400" dirty="0">
                <a:latin typeface="Times New Roman" pitchFamily="18" charset="0"/>
              </a:rPr>
              <a:t> </a:t>
            </a:r>
            <a:r>
              <a:rPr lang="en-US" sz="2400" dirty="0" err="1">
                <a:latin typeface="Times New Roman" pitchFamily="18" charset="0"/>
              </a:rPr>
              <a:t>TIỂU</a:t>
            </a:r>
            <a:r>
              <a:rPr lang="en-US" sz="2400" dirty="0">
                <a:latin typeface="Times New Roman" pitchFamily="18" charset="0"/>
              </a:rPr>
              <a:t> </a:t>
            </a:r>
            <a:r>
              <a:rPr lang="en-US" sz="2400" dirty="0" err="1">
                <a:latin typeface="Times New Roman" pitchFamily="18" charset="0"/>
              </a:rPr>
              <a:t>HỌC</a:t>
            </a:r>
            <a:r>
              <a:rPr lang="en-US" sz="2400" dirty="0">
                <a:latin typeface="Times New Roman" pitchFamily="18" charset="0"/>
              </a:rPr>
              <a:t> </a:t>
            </a:r>
            <a:r>
              <a:rPr lang="en-US" sz="2400" dirty="0" err="1" smtClean="0">
                <a:latin typeface="Times New Roman" pitchFamily="18" charset="0"/>
              </a:rPr>
              <a:t>PHÚ</a:t>
            </a:r>
            <a:r>
              <a:rPr lang="en-US" sz="2400" dirty="0" smtClean="0">
                <a:latin typeface="Times New Roman" pitchFamily="18" charset="0"/>
              </a:rPr>
              <a:t> </a:t>
            </a:r>
            <a:r>
              <a:rPr lang="en-US" sz="2400" dirty="0" err="1" smtClean="0">
                <a:latin typeface="Times New Roman" pitchFamily="18" charset="0"/>
              </a:rPr>
              <a:t>THỊ</a:t>
            </a:r>
            <a:endParaRPr lang="en-US" sz="2400" dirty="0">
              <a:latin typeface="Times New Roman" pitchFamily="18" charset="0"/>
            </a:endParaRPr>
          </a:p>
        </p:txBody>
      </p:sp>
      <p:sp>
        <p:nvSpPr>
          <p:cNvPr id="2053" name="WordArt 22"/>
          <p:cNvSpPr>
            <a:spLocks noChangeArrowheads="1" noChangeShapeType="1" noTextEdit="1"/>
          </p:cNvSpPr>
          <p:nvPr/>
        </p:nvSpPr>
        <p:spPr bwMode="auto">
          <a:xfrm rot="249998">
            <a:off x="515938" y="1701800"/>
            <a:ext cx="7532687" cy="4802188"/>
          </a:xfrm>
          <a:prstGeom prst="rect">
            <a:avLst/>
          </a:prstGeom>
        </p:spPr>
        <p:txBody>
          <a:bodyPr wrap="none" fromWordArt="1">
            <a:prstTxWarp prst="textArchUpPour">
              <a:avLst>
                <a:gd name="adj1" fmla="val 10092700"/>
                <a:gd name="adj2" fmla="val 70713"/>
              </a:avLst>
            </a:prstTxWarp>
          </a:bodyPr>
          <a:lstStyle/>
          <a:p>
            <a:pPr algn="ctr"/>
            <a:r>
              <a:rPr lang="en-US" sz="3600" b="1" kern="10" dirty="0" err="1">
                <a:ln w="9525">
                  <a:solidFill>
                    <a:srgbClr val="000000"/>
                  </a:solidFill>
                  <a:round/>
                  <a:headEnd/>
                  <a:tailEnd/>
                </a:ln>
                <a:solidFill>
                  <a:srgbClr val="FF3300"/>
                </a:solidFill>
                <a:latin typeface="Times New Roman"/>
                <a:cs typeface="Times New Roman"/>
              </a:rPr>
              <a:t>CHÀO</a:t>
            </a:r>
            <a:r>
              <a:rPr lang="en-US" sz="3600" b="1" kern="10" dirty="0">
                <a:ln w="9525">
                  <a:solidFill>
                    <a:srgbClr val="000000"/>
                  </a:solidFill>
                  <a:round/>
                  <a:headEnd/>
                  <a:tailEnd/>
                </a:ln>
                <a:solidFill>
                  <a:srgbClr val="FF3300"/>
                </a:solidFill>
                <a:latin typeface="Times New Roman"/>
                <a:cs typeface="Times New Roman"/>
              </a:rPr>
              <a:t> </a:t>
            </a:r>
            <a:r>
              <a:rPr lang="en-US" sz="3600" b="1" kern="10" dirty="0" err="1">
                <a:ln w="9525">
                  <a:solidFill>
                    <a:srgbClr val="000000"/>
                  </a:solidFill>
                  <a:round/>
                  <a:headEnd/>
                  <a:tailEnd/>
                </a:ln>
                <a:solidFill>
                  <a:srgbClr val="FF3300"/>
                </a:solidFill>
                <a:latin typeface="Times New Roman"/>
                <a:cs typeface="Times New Roman"/>
              </a:rPr>
              <a:t>MỪNG</a:t>
            </a:r>
            <a:r>
              <a:rPr lang="en-US" sz="3600" b="1" kern="10" dirty="0">
                <a:ln w="9525">
                  <a:solidFill>
                    <a:srgbClr val="000000"/>
                  </a:solidFill>
                  <a:round/>
                  <a:headEnd/>
                  <a:tailEnd/>
                </a:ln>
                <a:solidFill>
                  <a:srgbClr val="FF3300"/>
                </a:solidFill>
                <a:latin typeface="Times New Roman"/>
                <a:cs typeface="Times New Roman"/>
              </a:rPr>
              <a:t> </a:t>
            </a:r>
            <a:r>
              <a:rPr lang="en-US" sz="3600" b="1" kern="10" dirty="0" err="1">
                <a:ln w="9525">
                  <a:solidFill>
                    <a:srgbClr val="000000"/>
                  </a:solidFill>
                  <a:round/>
                  <a:headEnd/>
                  <a:tailEnd/>
                </a:ln>
                <a:solidFill>
                  <a:srgbClr val="FF3300"/>
                </a:solidFill>
                <a:latin typeface="Times New Roman"/>
                <a:cs typeface="Times New Roman"/>
              </a:rPr>
              <a:t>QUÝ</a:t>
            </a:r>
            <a:r>
              <a:rPr lang="en-US" sz="3600" b="1" kern="10" dirty="0">
                <a:ln w="9525">
                  <a:solidFill>
                    <a:srgbClr val="000000"/>
                  </a:solidFill>
                  <a:round/>
                  <a:headEnd/>
                  <a:tailEnd/>
                </a:ln>
                <a:solidFill>
                  <a:srgbClr val="FF3300"/>
                </a:solidFill>
                <a:latin typeface="Times New Roman"/>
                <a:cs typeface="Times New Roman"/>
              </a:rPr>
              <a:t> </a:t>
            </a:r>
            <a:r>
              <a:rPr lang="en-US" sz="3600" b="1" kern="10" dirty="0" err="1">
                <a:ln w="9525">
                  <a:solidFill>
                    <a:srgbClr val="000000"/>
                  </a:solidFill>
                  <a:round/>
                  <a:headEnd/>
                  <a:tailEnd/>
                </a:ln>
                <a:solidFill>
                  <a:srgbClr val="FF3300"/>
                </a:solidFill>
                <a:latin typeface="Times New Roman"/>
                <a:cs typeface="Times New Roman"/>
              </a:rPr>
              <a:t>THẦY</a:t>
            </a:r>
            <a:r>
              <a:rPr lang="en-US" sz="3600" b="1" kern="10" dirty="0">
                <a:ln w="9525">
                  <a:solidFill>
                    <a:srgbClr val="000000"/>
                  </a:solidFill>
                  <a:round/>
                  <a:headEnd/>
                  <a:tailEnd/>
                </a:ln>
                <a:solidFill>
                  <a:srgbClr val="FF3300"/>
                </a:solidFill>
                <a:latin typeface="Times New Roman"/>
                <a:cs typeface="Times New Roman"/>
              </a:rPr>
              <a:t> </a:t>
            </a:r>
            <a:r>
              <a:rPr lang="en-US" sz="3600" b="1" kern="10" dirty="0" err="1">
                <a:ln w="9525">
                  <a:solidFill>
                    <a:srgbClr val="000000"/>
                  </a:solidFill>
                  <a:round/>
                  <a:headEnd/>
                  <a:tailEnd/>
                </a:ln>
                <a:solidFill>
                  <a:srgbClr val="FF3300"/>
                </a:solidFill>
                <a:latin typeface="Times New Roman"/>
                <a:cs typeface="Times New Roman"/>
              </a:rPr>
              <a:t>CÔ</a:t>
            </a:r>
            <a:endParaRPr lang="en-US" sz="3600" b="1" kern="10" dirty="0">
              <a:ln w="9525">
                <a:solidFill>
                  <a:srgbClr val="000000"/>
                </a:solidFill>
                <a:round/>
                <a:headEnd/>
                <a:tailEnd/>
              </a:ln>
              <a:solidFill>
                <a:srgbClr val="FF3300"/>
              </a:solidFill>
              <a:latin typeface="Times New Roman"/>
              <a:cs typeface="Times New Roman"/>
            </a:endParaRPr>
          </a:p>
        </p:txBody>
      </p:sp>
      <p:sp>
        <p:nvSpPr>
          <p:cNvPr id="2054" name="WordArt 23"/>
          <p:cNvSpPr>
            <a:spLocks noChangeArrowheads="1" noChangeShapeType="1" noTextEdit="1"/>
          </p:cNvSpPr>
          <p:nvPr/>
        </p:nvSpPr>
        <p:spPr bwMode="auto">
          <a:xfrm>
            <a:off x="1143000" y="4267200"/>
            <a:ext cx="5791200" cy="1524000"/>
          </a:xfrm>
          <a:prstGeom prst="rect">
            <a:avLst/>
          </a:prstGeom>
        </p:spPr>
        <p:txBody>
          <a:bodyPr spcFirstLastPara="1" wrap="none" fromWordArt="1">
            <a:prstTxWarp prst="textArchUp">
              <a:avLst>
                <a:gd name="adj" fmla="val 11273468"/>
              </a:avLst>
            </a:prstTxWarp>
          </a:bodyPr>
          <a:lstStyle/>
          <a:p>
            <a:pPr algn="ctr"/>
            <a:r>
              <a:rPr lang="en-US" sz="3600" kern="10" dirty="0" err="1">
                <a:ln w="9525">
                  <a:solidFill>
                    <a:srgbClr val="000000"/>
                  </a:solidFill>
                  <a:round/>
                  <a:headEnd/>
                  <a:tailEnd/>
                </a:ln>
                <a:solidFill>
                  <a:srgbClr val="000000"/>
                </a:solidFill>
                <a:latin typeface="Times New Roman"/>
                <a:cs typeface="Times New Roman"/>
              </a:rPr>
              <a:t>VỀ</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DỰ</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GIỜ</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MÔN</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ĐẠO</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a:ln w="9525">
                  <a:solidFill>
                    <a:srgbClr val="000000"/>
                  </a:solidFill>
                  <a:round/>
                  <a:headEnd/>
                  <a:tailEnd/>
                </a:ln>
                <a:solidFill>
                  <a:srgbClr val="000000"/>
                </a:solidFill>
                <a:latin typeface="Times New Roman"/>
                <a:cs typeface="Times New Roman"/>
              </a:rPr>
              <a:t>ĐỨC:LỚP</a:t>
            </a:r>
            <a:r>
              <a:rPr lang="en-US" sz="3600" kern="10" dirty="0">
                <a:ln w="9525">
                  <a:solidFill>
                    <a:srgbClr val="000000"/>
                  </a:solidFill>
                  <a:round/>
                  <a:headEnd/>
                  <a:tailEnd/>
                </a:ln>
                <a:solidFill>
                  <a:srgbClr val="000000"/>
                </a:solidFill>
                <a:latin typeface="Times New Roman"/>
                <a:cs typeface="Times New Roman"/>
              </a:rPr>
              <a:t> </a:t>
            </a:r>
            <a:r>
              <a:rPr lang="en-US" sz="3600" kern="10" dirty="0" err="1" smtClean="0">
                <a:ln w="9525">
                  <a:solidFill>
                    <a:srgbClr val="000000"/>
                  </a:solidFill>
                  <a:round/>
                  <a:headEnd/>
                  <a:tailEnd/>
                </a:ln>
                <a:solidFill>
                  <a:srgbClr val="000000"/>
                </a:solidFill>
                <a:latin typeface="Times New Roman"/>
                <a:cs typeface="Times New Roman"/>
              </a:rPr>
              <a:t>1D</a:t>
            </a:r>
            <a:endParaRPr lang="en-US" sz="3600" kern="10" dirty="0">
              <a:ln w="9525">
                <a:solidFill>
                  <a:srgbClr val="000000"/>
                </a:solidFill>
                <a:round/>
                <a:headEnd/>
                <a:tailEnd/>
              </a:ln>
              <a:solidFill>
                <a:srgbClr val="000000"/>
              </a:solidFill>
              <a:latin typeface="Times New Roman"/>
              <a:cs typeface="Times New Roman"/>
            </a:endParaRPr>
          </a:p>
        </p:txBody>
      </p:sp>
      <p:pic>
        <p:nvPicPr>
          <p:cNvPr id="2055" name="Picture 25" descr="AIRBALLN"/>
          <p:cNvPicPr>
            <a:picLocks noChangeAspect="1" noChangeArrowheads="1"/>
          </p:cNvPicPr>
          <p:nvPr/>
        </p:nvPicPr>
        <p:blipFill>
          <a:blip r:embed="rId4"/>
          <a:srcRect/>
          <a:stretch>
            <a:fillRect/>
          </a:stretch>
        </p:blipFill>
        <p:spPr bwMode="auto">
          <a:xfrm flipH="1">
            <a:off x="7200900" y="1117600"/>
            <a:ext cx="1693863" cy="2865438"/>
          </a:xfrm>
          <a:prstGeom prst="rect">
            <a:avLst/>
          </a:prstGeom>
          <a:noFill/>
          <a:ln w="9525">
            <a:noFill/>
            <a:miter lim="800000"/>
            <a:headEnd/>
            <a:tailEnd/>
          </a:ln>
        </p:spPr>
      </p:pic>
      <p:pic>
        <p:nvPicPr>
          <p:cNvPr id="2056" name="Picture 26" descr="AIRBALLN"/>
          <p:cNvPicPr>
            <a:picLocks noChangeAspect="1" noChangeArrowheads="1"/>
          </p:cNvPicPr>
          <p:nvPr/>
        </p:nvPicPr>
        <p:blipFill>
          <a:blip r:embed="rId4"/>
          <a:srcRect/>
          <a:stretch>
            <a:fillRect/>
          </a:stretch>
        </p:blipFill>
        <p:spPr bwMode="auto">
          <a:xfrm flipH="1">
            <a:off x="-152400" y="1066800"/>
            <a:ext cx="1693863" cy="2865438"/>
          </a:xfrm>
          <a:prstGeom prst="rect">
            <a:avLst/>
          </a:prstGeom>
          <a:noFill/>
          <a:ln w="9525">
            <a:noFill/>
            <a:miter lim="800000"/>
            <a:headEnd/>
            <a:tailEnd/>
          </a:ln>
        </p:spPr>
      </p:pic>
      <p:sp>
        <p:nvSpPr>
          <p:cNvPr id="2057" name="WordArt 27"/>
          <p:cNvSpPr>
            <a:spLocks noChangeArrowheads="1" noChangeShapeType="1" noTextEdit="1"/>
          </p:cNvSpPr>
          <p:nvPr/>
        </p:nvSpPr>
        <p:spPr bwMode="auto">
          <a:xfrm>
            <a:off x="1096963" y="5181600"/>
            <a:ext cx="6675437" cy="1676400"/>
          </a:xfrm>
          <a:prstGeom prst="rect">
            <a:avLst/>
          </a:prstGeom>
        </p:spPr>
        <p:txBody>
          <a:bodyPr wrap="none" fromWordArt="1">
            <a:prstTxWarp prst="textSlantUp">
              <a:avLst>
                <a:gd name="adj" fmla="val 32056"/>
              </a:avLst>
            </a:prstTxWarp>
          </a:bodyPr>
          <a:lstStyle/>
          <a:p>
            <a:pPr algn="ctr"/>
            <a:endParaRPr lang="en-US" sz="3600" kern="10" dirty="0">
              <a:ln w="9525">
                <a:solidFill>
                  <a:srgbClr val="CC99FF"/>
                </a:solidFill>
                <a:round/>
                <a:headEnd/>
                <a:tailEnd/>
              </a:ln>
              <a:gradFill rotWithShape="1">
                <a:gsLst>
                  <a:gs pos="0">
                    <a:srgbClr val="6600CC"/>
                  </a:gs>
                  <a:gs pos="100000">
                    <a:srgbClr val="CC00CC"/>
                  </a:gs>
                </a:gsLst>
                <a:lin ang="4920000" scaled="1"/>
              </a:gradFill>
              <a:effectLst>
                <a:outerShdw dist="53882" dir="2700000" algn="ctr" rotWithShape="0">
                  <a:srgbClr val="9999FF">
                    <a:alpha val="79999"/>
                  </a:srgbClr>
                </a:outerShdw>
              </a:effectLst>
              <a:latin typeface="Times New Roman"/>
              <a:cs typeface="Times New Roman"/>
            </a:endParaRPr>
          </a:p>
        </p:txBody>
      </p:sp>
      <p:pic>
        <p:nvPicPr>
          <p:cNvPr id="2058" name="Picture 28" descr="AIRBALLN"/>
          <p:cNvPicPr>
            <a:picLocks noChangeAspect="1" noChangeArrowheads="1"/>
          </p:cNvPicPr>
          <p:nvPr/>
        </p:nvPicPr>
        <p:blipFill>
          <a:blip r:embed="rId4"/>
          <a:srcRect/>
          <a:stretch>
            <a:fillRect/>
          </a:stretch>
        </p:blipFill>
        <p:spPr bwMode="auto">
          <a:xfrm>
            <a:off x="7772400" y="3429000"/>
            <a:ext cx="1057275" cy="4589463"/>
          </a:xfrm>
          <a:prstGeom prst="rect">
            <a:avLst/>
          </a:prstGeom>
          <a:noFill/>
          <a:ln w="9525">
            <a:noFill/>
            <a:miter lim="800000"/>
            <a:headEnd/>
            <a:tailEnd/>
          </a:ln>
        </p:spPr>
      </p:pic>
      <p:pic>
        <p:nvPicPr>
          <p:cNvPr id="2059" name="Picture 29" descr="AIRBALLN"/>
          <p:cNvPicPr>
            <a:picLocks noChangeAspect="1" noChangeArrowheads="1"/>
          </p:cNvPicPr>
          <p:nvPr/>
        </p:nvPicPr>
        <p:blipFill>
          <a:blip r:embed="rId4"/>
          <a:srcRect/>
          <a:stretch>
            <a:fillRect/>
          </a:stretch>
        </p:blipFill>
        <p:spPr bwMode="auto">
          <a:xfrm>
            <a:off x="0" y="2514600"/>
            <a:ext cx="1057275" cy="4589463"/>
          </a:xfrm>
          <a:prstGeom prst="rect">
            <a:avLst/>
          </a:prstGeom>
          <a:noFill/>
          <a:ln w="9525">
            <a:noFill/>
            <a:miter lim="800000"/>
            <a:headEnd/>
            <a:tailEnd/>
          </a:ln>
        </p:spPr>
      </p:pic>
      <p:grpSp>
        <p:nvGrpSpPr>
          <p:cNvPr id="4" name="Group 30"/>
          <p:cNvGrpSpPr>
            <a:grpSpLocks/>
          </p:cNvGrpSpPr>
          <p:nvPr/>
        </p:nvGrpSpPr>
        <p:grpSpPr bwMode="auto">
          <a:xfrm rot="-971273">
            <a:off x="450850" y="2895600"/>
            <a:ext cx="4953000" cy="3200400"/>
            <a:chOff x="-960" y="480"/>
            <a:chExt cx="3120" cy="2037"/>
          </a:xfrm>
        </p:grpSpPr>
        <p:grpSp>
          <p:nvGrpSpPr>
            <p:cNvPr id="5" name="Group 31"/>
            <p:cNvGrpSpPr>
              <a:grpSpLocks/>
            </p:cNvGrpSpPr>
            <p:nvPr/>
          </p:nvGrpSpPr>
          <p:grpSpPr bwMode="auto">
            <a:xfrm rot="1041139">
              <a:off x="-960" y="480"/>
              <a:ext cx="3120" cy="2037"/>
              <a:chOff x="-960" y="480"/>
              <a:chExt cx="3115" cy="2037"/>
            </a:xfrm>
          </p:grpSpPr>
          <p:pic>
            <p:nvPicPr>
              <p:cNvPr id="2063" name="Picture 32" descr="Dove-02-june">
                <a:hlinkClick r:id="rId5" action="ppaction://hlinksldjump"/>
              </p:cNvPr>
              <p:cNvPicPr>
                <a:picLocks noChangeAspect="1" noChangeArrowheads="1" noCrop="1"/>
              </p:cNvPicPr>
              <p:nvPr/>
            </p:nvPicPr>
            <p:blipFill>
              <a:blip r:embed="rId6"/>
              <a:srcRect/>
              <a:stretch>
                <a:fillRect/>
              </a:stretch>
            </p:blipFill>
            <p:spPr bwMode="auto">
              <a:xfrm rot="1401941">
                <a:off x="720" y="1536"/>
                <a:ext cx="1326" cy="981"/>
              </a:xfrm>
              <a:prstGeom prst="rect">
                <a:avLst/>
              </a:prstGeom>
              <a:noFill/>
              <a:ln w="9525">
                <a:noFill/>
                <a:miter lim="800000"/>
                <a:headEnd/>
                <a:tailEnd/>
              </a:ln>
            </p:spPr>
          </p:pic>
          <p:grpSp>
            <p:nvGrpSpPr>
              <p:cNvPr id="6" name="Group 33"/>
              <p:cNvGrpSpPr>
                <a:grpSpLocks/>
              </p:cNvGrpSpPr>
              <p:nvPr/>
            </p:nvGrpSpPr>
            <p:grpSpPr bwMode="auto">
              <a:xfrm>
                <a:off x="-960" y="480"/>
                <a:ext cx="3115" cy="1735"/>
                <a:chOff x="-1011" y="288"/>
                <a:chExt cx="3115" cy="1735"/>
              </a:xfrm>
            </p:grpSpPr>
            <p:pic>
              <p:nvPicPr>
                <p:cNvPr id="2065" name="Picture 34" descr="Dove-02-june">
                  <a:hlinkClick r:id="rId5" action="ppaction://hlinksldjump"/>
                </p:cNvPr>
                <p:cNvPicPr>
                  <a:picLocks noChangeAspect="1" noChangeArrowheads="1" noCrop="1"/>
                </p:cNvPicPr>
                <p:nvPr/>
              </p:nvPicPr>
              <p:blipFill>
                <a:blip r:embed="rId6"/>
                <a:srcRect/>
                <a:stretch>
                  <a:fillRect/>
                </a:stretch>
              </p:blipFill>
              <p:spPr bwMode="auto">
                <a:xfrm rot="538673">
                  <a:off x="-391" y="720"/>
                  <a:ext cx="781" cy="679"/>
                </a:xfrm>
                <a:prstGeom prst="rect">
                  <a:avLst/>
                </a:prstGeom>
                <a:noFill/>
                <a:ln w="9525">
                  <a:noFill/>
                  <a:miter lim="800000"/>
                  <a:headEnd/>
                  <a:tailEnd/>
                </a:ln>
              </p:spPr>
            </p:pic>
            <p:pic>
              <p:nvPicPr>
                <p:cNvPr id="2066" name="Picture 35" descr="Dove-02-june">
                  <a:hlinkClick r:id="rId5" action="ppaction://hlinksldjump"/>
                </p:cNvPr>
                <p:cNvPicPr>
                  <a:picLocks noChangeAspect="1" noChangeArrowheads="1" noCrop="1"/>
                </p:cNvPicPr>
                <p:nvPr/>
              </p:nvPicPr>
              <p:blipFill>
                <a:blip r:embed="rId6"/>
                <a:srcRect/>
                <a:stretch>
                  <a:fillRect/>
                </a:stretch>
              </p:blipFill>
              <p:spPr bwMode="auto">
                <a:xfrm rot="1380848">
                  <a:off x="0" y="288"/>
                  <a:ext cx="693" cy="517"/>
                </a:xfrm>
                <a:prstGeom prst="rect">
                  <a:avLst/>
                </a:prstGeom>
                <a:noFill/>
                <a:ln w="9525">
                  <a:noFill/>
                  <a:miter lim="800000"/>
                  <a:headEnd/>
                  <a:tailEnd/>
                </a:ln>
              </p:spPr>
            </p:pic>
            <p:pic>
              <p:nvPicPr>
                <p:cNvPr id="2067" name="Picture 36" descr="Dove-02-june">
                  <a:hlinkClick r:id="rId5" action="ppaction://hlinksldjump"/>
                </p:cNvPr>
                <p:cNvPicPr>
                  <a:picLocks noChangeAspect="1" noChangeArrowheads="1" noCrop="1"/>
                </p:cNvPicPr>
                <p:nvPr/>
              </p:nvPicPr>
              <p:blipFill>
                <a:blip r:embed="rId6"/>
                <a:srcRect/>
                <a:stretch>
                  <a:fillRect/>
                </a:stretch>
              </p:blipFill>
              <p:spPr bwMode="auto">
                <a:xfrm rot="1512026">
                  <a:off x="816" y="624"/>
                  <a:ext cx="724" cy="318"/>
                </a:xfrm>
                <a:prstGeom prst="rect">
                  <a:avLst/>
                </a:prstGeom>
                <a:noFill/>
                <a:ln w="9525">
                  <a:noFill/>
                  <a:miter lim="800000"/>
                  <a:headEnd/>
                  <a:tailEnd/>
                </a:ln>
              </p:spPr>
            </p:pic>
            <p:pic>
              <p:nvPicPr>
                <p:cNvPr id="2068" name="Picture 37" descr="Dove-02-june">
                  <a:hlinkClick r:id="rId5" action="ppaction://hlinksldjump"/>
                </p:cNvPr>
                <p:cNvPicPr>
                  <a:picLocks noChangeAspect="1" noChangeArrowheads="1" noCrop="1"/>
                </p:cNvPicPr>
                <p:nvPr/>
              </p:nvPicPr>
              <p:blipFill>
                <a:blip r:embed="rId6"/>
                <a:srcRect/>
                <a:stretch>
                  <a:fillRect/>
                </a:stretch>
              </p:blipFill>
              <p:spPr bwMode="auto">
                <a:xfrm rot="902168">
                  <a:off x="528" y="864"/>
                  <a:ext cx="864" cy="851"/>
                </a:xfrm>
                <a:prstGeom prst="rect">
                  <a:avLst/>
                </a:prstGeom>
                <a:noFill/>
                <a:ln w="9525">
                  <a:noFill/>
                  <a:miter lim="800000"/>
                  <a:headEnd/>
                  <a:tailEnd/>
                </a:ln>
              </p:spPr>
            </p:pic>
            <p:pic>
              <p:nvPicPr>
                <p:cNvPr id="2069" name="Picture 38" descr="Dove-02-june">
                  <a:hlinkClick r:id="rId5" action="ppaction://hlinksldjump"/>
                </p:cNvPr>
                <p:cNvPicPr>
                  <a:picLocks noChangeAspect="1" noChangeArrowheads="1" noCrop="1"/>
                </p:cNvPicPr>
                <p:nvPr/>
              </p:nvPicPr>
              <p:blipFill>
                <a:blip r:embed="rId6"/>
                <a:srcRect/>
                <a:stretch>
                  <a:fillRect/>
                </a:stretch>
              </p:blipFill>
              <p:spPr bwMode="auto">
                <a:xfrm rot="1376783">
                  <a:off x="-1011" y="338"/>
                  <a:ext cx="653" cy="576"/>
                </a:xfrm>
                <a:prstGeom prst="rect">
                  <a:avLst/>
                </a:prstGeom>
                <a:noFill/>
                <a:ln w="9525">
                  <a:noFill/>
                  <a:miter lim="800000"/>
                  <a:headEnd/>
                  <a:tailEnd/>
                </a:ln>
              </p:spPr>
            </p:pic>
            <p:pic>
              <p:nvPicPr>
                <p:cNvPr id="2070" name="Picture 39" descr="Dove-02-june">
                  <a:hlinkClick r:id="rId5" action="ppaction://hlinksldjump"/>
                </p:cNvPr>
                <p:cNvPicPr>
                  <a:picLocks noChangeAspect="1" noChangeArrowheads="1" noCrop="1"/>
                </p:cNvPicPr>
                <p:nvPr/>
              </p:nvPicPr>
              <p:blipFill>
                <a:blip r:embed="rId6"/>
                <a:srcRect/>
                <a:stretch>
                  <a:fillRect/>
                </a:stretch>
              </p:blipFill>
              <p:spPr bwMode="auto">
                <a:xfrm rot="538673">
                  <a:off x="1296" y="768"/>
                  <a:ext cx="808" cy="682"/>
                </a:xfrm>
                <a:prstGeom prst="rect">
                  <a:avLst/>
                </a:prstGeom>
                <a:noFill/>
                <a:ln w="9525">
                  <a:noFill/>
                  <a:miter lim="800000"/>
                  <a:headEnd/>
                  <a:tailEnd/>
                </a:ln>
              </p:spPr>
            </p:pic>
            <p:pic>
              <p:nvPicPr>
                <p:cNvPr id="2071" name="Picture 40" descr="Dove-02-june">
                  <a:hlinkClick r:id="rId5" action="ppaction://hlinksldjump"/>
                </p:cNvPr>
                <p:cNvPicPr>
                  <a:picLocks noChangeAspect="1" noChangeArrowheads="1" noCrop="1"/>
                </p:cNvPicPr>
                <p:nvPr/>
              </p:nvPicPr>
              <p:blipFill>
                <a:blip r:embed="rId6"/>
                <a:srcRect/>
                <a:stretch>
                  <a:fillRect/>
                </a:stretch>
              </p:blipFill>
              <p:spPr bwMode="auto">
                <a:xfrm rot="538673">
                  <a:off x="-400" y="1344"/>
                  <a:ext cx="800" cy="679"/>
                </a:xfrm>
                <a:prstGeom prst="rect">
                  <a:avLst/>
                </a:prstGeom>
                <a:noFill/>
                <a:ln w="9525">
                  <a:noFill/>
                  <a:miter lim="800000"/>
                  <a:headEnd/>
                  <a:tailEnd/>
                </a:ln>
              </p:spPr>
            </p:pic>
          </p:grpSp>
        </p:grpSp>
        <p:pic>
          <p:nvPicPr>
            <p:cNvPr id="2062" name="Picture 41" descr="Dove-02-june">
              <a:hlinkClick r:id="rId5" action="ppaction://hlinksldjump"/>
            </p:cNvPr>
            <p:cNvPicPr>
              <a:picLocks noChangeAspect="1" noChangeArrowheads="1" noCrop="1"/>
            </p:cNvPicPr>
            <p:nvPr/>
          </p:nvPicPr>
          <p:blipFill>
            <a:blip r:embed="rId6"/>
            <a:srcRect/>
            <a:stretch>
              <a:fillRect/>
            </a:stretch>
          </p:blipFill>
          <p:spPr bwMode="auto">
            <a:xfrm rot="1401941">
              <a:off x="0" y="1776"/>
              <a:ext cx="920" cy="68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8433"/>
          <p:cNvSpPr txBox="1"/>
          <p:nvPr/>
        </p:nvSpPr>
        <p:spPr>
          <a:xfrm>
            <a:off x="228600" y="228600"/>
            <a:ext cx="8915400" cy="579438"/>
          </a:xfrm>
          <a:prstGeom prst="rect">
            <a:avLst/>
          </a:prstGeom>
          <a:noFill/>
          <a:ln w="9525">
            <a:noFill/>
          </a:ln>
        </p:spPr>
        <p:txBody>
          <a:bodyPr>
            <a:spAutoFit/>
          </a:bodyPr>
          <a:lstStyle/>
          <a:p>
            <a:pPr>
              <a:spcBef>
                <a:spcPct val="50000"/>
              </a:spcBef>
            </a:pPr>
            <a:endParaRPr sz="3200" dirty="0"/>
          </a:p>
        </p:txBody>
      </p:sp>
      <p:sp>
        <p:nvSpPr>
          <p:cNvPr id="18436" name="Text Box 18435"/>
          <p:cNvSpPr txBox="1"/>
          <p:nvPr/>
        </p:nvSpPr>
        <p:spPr>
          <a:xfrm>
            <a:off x="3429000" y="304800"/>
            <a:ext cx="2667000" cy="583565"/>
          </a:xfrm>
          <a:prstGeom prst="rect">
            <a:avLst/>
          </a:prstGeom>
          <a:noFill/>
          <a:ln w="9525">
            <a:noFill/>
          </a:ln>
        </p:spPr>
        <p:txBody>
          <a:bodyPr>
            <a:spAutoFit/>
          </a:bodyPr>
          <a:lstStyle/>
          <a:p>
            <a:pPr>
              <a:spcBef>
                <a:spcPct val="50000"/>
              </a:spcBef>
            </a:pPr>
            <a:r>
              <a:rPr sz="3200" dirty="0" err="1">
                <a:solidFill>
                  <a:srgbClr val="FF0000"/>
                </a:solidFill>
              </a:rPr>
              <a:t>Đạo</a:t>
            </a:r>
            <a:r>
              <a:rPr sz="3200" dirty="0" err="1">
                <a:solidFill>
                  <a:srgbClr val="FF3300"/>
                </a:solidFill>
              </a:rPr>
              <a:t> đức</a:t>
            </a:r>
            <a:r>
              <a:rPr sz="3200">
                <a:solidFill>
                  <a:srgbClr val="FF3300"/>
                </a:solidFill>
              </a:rPr>
              <a:t> </a:t>
            </a:r>
          </a:p>
        </p:txBody>
      </p:sp>
      <p:sp>
        <p:nvSpPr>
          <p:cNvPr id="18437" name="Text Box 18436"/>
          <p:cNvSpPr txBox="1"/>
          <p:nvPr/>
        </p:nvSpPr>
        <p:spPr>
          <a:xfrm>
            <a:off x="304800" y="990600"/>
            <a:ext cx="8839200" cy="1077218"/>
          </a:xfrm>
          <a:prstGeom prst="rect">
            <a:avLst/>
          </a:prstGeom>
          <a:noFill/>
          <a:ln w="9525">
            <a:noFill/>
          </a:ln>
        </p:spPr>
        <p:txBody>
          <a:bodyPr wrap="square">
            <a:spAutoFit/>
          </a:bodyPr>
          <a:lstStyle/>
          <a:p>
            <a:pPr>
              <a:spcBef>
                <a:spcPct val="50000"/>
              </a:spcBef>
            </a:pPr>
            <a:r>
              <a:rPr lang="en-US" sz="3200" b="1" dirty="0" err="1" smtClean="0">
                <a:solidFill>
                  <a:srgbClr val="00CC00"/>
                </a:solidFill>
              </a:rPr>
              <a:t>Bài</a:t>
            </a:r>
            <a:r>
              <a:rPr lang="en-US" sz="3200" b="1" dirty="0" smtClean="0">
                <a:solidFill>
                  <a:srgbClr val="00CC00"/>
                </a:solidFill>
              </a:rPr>
              <a:t> 9: </a:t>
            </a:r>
            <a:r>
              <a:rPr lang="en-US" sz="3200" b="1" dirty="0" err="1" smtClean="0">
                <a:solidFill>
                  <a:srgbClr val="00CC00"/>
                </a:solidFill>
              </a:rPr>
              <a:t>Lễ</a:t>
            </a:r>
            <a:r>
              <a:rPr lang="en-US" sz="3200" b="1" dirty="0" smtClean="0">
                <a:solidFill>
                  <a:srgbClr val="00CC00"/>
                </a:solidFill>
              </a:rPr>
              <a:t> </a:t>
            </a:r>
            <a:r>
              <a:rPr lang="en-US" sz="3200" b="1" dirty="0" err="1" smtClean="0">
                <a:solidFill>
                  <a:srgbClr val="00CC00"/>
                </a:solidFill>
              </a:rPr>
              <a:t>phép</a:t>
            </a:r>
            <a:r>
              <a:rPr lang="en-US" sz="3200" b="1" dirty="0" smtClean="0">
                <a:solidFill>
                  <a:srgbClr val="00CC00"/>
                </a:solidFill>
              </a:rPr>
              <a:t>, </a:t>
            </a:r>
            <a:r>
              <a:rPr lang="en-US" sz="3200" b="1" dirty="0" err="1" smtClean="0">
                <a:solidFill>
                  <a:srgbClr val="00CC00"/>
                </a:solidFill>
              </a:rPr>
              <a:t>vâng</a:t>
            </a:r>
            <a:r>
              <a:rPr lang="en-US" sz="3200" b="1" dirty="0" smtClean="0">
                <a:solidFill>
                  <a:srgbClr val="00CC00"/>
                </a:solidFill>
              </a:rPr>
              <a:t> </a:t>
            </a:r>
            <a:r>
              <a:rPr lang="en-US" sz="3200" b="1" dirty="0" err="1" smtClean="0">
                <a:solidFill>
                  <a:srgbClr val="00CC00"/>
                </a:solidFill>
              </a:rPr>
              <a:t>lời</a:t>
            </a:r>
            <a:r>
              <a:rPr lang="en-US" sz="3200" b="1" dirty="0" smtClean="0">
                <a:solidFill>
                  <a:srgbClr val="00CC00"/>
                </a:solidFill>
              </a:rPr>
              <a:t> </a:t>
            </a:r>
            <a:r>
              <a:rPr lang="en-US" sz="3200" b="1" dirty="0" err="1" smtClean="0">
                <a:solidFill>
                  <a:srgbClr val="00CC00"/>
                </a:solidFill>
              </a:rPr>
              <a:t>thầy</a:t>
            </a:r>
            <a:r>
              <a:rPr lang="en-US" sz="3200" b="1" dirty="0" smtClean="0">
                <a:solidFill>
                  <a:srgbClr val="00CC00"/>
                </a:solidFill>
              </a:rPr>
              <a:t> </a:t>
            </a:r>
            <a:r>
              <a:rPr lang="en-US" sz="3200" b="1" dirty="0" err="1" smtClean="0">
                <a:solidFill>
                  <a:srgbClr val="00CC00"/>
                </a:solidFill>
              </a:rPr>
              <a:t>giáo</a:t>
            </a:r>
            <a:r>
              <a:rPr lang="en-US" sz="3200" b="1" dirty="0" smtClean="0">
                <a:solidFill>
                  <a:srgbClr val="00CC00"/>
                </a:solidFill>
              </a:rPr>
              <a:t>, </a:t>
            </a:r>
            <a:r>
              <a:rPr lang="en-US" sz="3200" b="1" dirty="0" err="1" smtClean="0">
                <a:solidFill>
                  <a:srgbClr val="00CC00"/>
                </a:solidFill>
              </a:rPr>
              <a:t>cô</a:t>
            </a:r>
            <a:r>
              <a:rPr lang="en-US" sz="3200" b="1" dirty="0" smtClean="0">
                <a:solidFill>
                  <a:srgbClr val="00CC00"/>
                </a:solidFill>
              </a:rPr>
              <a:t> </a:t>
            </a:r>
            <a:r>
              <a:rPr lang="en-US" sz="3200" b="1" dirty="0" err="1" smtClean="0">
                <a:solidFill>
                  <a:srgbClr val="00CC00"/>
                </a:solidFill>
              </a:rPr>
              <a:t>giáo</a:t>
            </a:r>
            <a:r>
              <a:rPr lang="en-US" sz="3200" b="1" dirty="0" smtClean="0">
                <a:solidFill>
                  <a:srgbClr val="00CC00"/>
                </a:solidFill>
              </a:rPr>
              <a:t>. </a:t>
            </a:r>
            <a:r>
              <a:rPr sz="3200" smtClean="0">
                <a:solidFill>
                  <a:schemeClr val="bg1"/>
                </a:solidFill>
              </a:rPr>
              <a:t>1</a:t>
            </a:r>
            <a:r>
              <a:rPr sz="3200">
                <a:solidFill>
                  <a:schemeClr val="bg1"/>
                </a:solidFill>
              </a:rPr>
              <a:t>)</a:t>
            </a:r>
            <a:r>
              <a:rPr sz="3200"/>
              <a:t> </a:t>
            </a:r>
          </a:p>
        </p:txBody>
      </p:sp>
      <p:sp>
        <p:nvSpPr>
          <p:cNvPr id="18439" name="Text Box 18438"/>
          <p:cNvSpPr txBox="1"/>
          <p:nvPr/>
        </p:nvSpPr>
        <p:spPr>
          <a:xfrm>
            <a:off x="0" y="1371600"/>
            <a:ext cx="3200400" cy="579438"/>
          </a:xfrm>
          <a:prstGeom prst="rect">
            <a:avLst/>
          </a:prstGeom>
          <a:noFill/>
          <a:ln w="9525">
            <a:noFill/>
          </a:ln>
        </p:spPr>
        <p:txBody>
          <a:bodyPr>
            <a:spAutoFit/>
          </a:bodyPr>
          <a:lstStyle/>
          <a:p>
            <a:pPr>
              <a:spcBef>
                <a:spcPct val="50000"/>
              </a:spcBef>
            </a:pPr>
            <a:r>
              <a:rPr sz="3200" dirty="0" err="1"/>
              <a:t>Bài tập</a:t>
            </a:r>
            <a:r>
              <a:rPr sz="3200"/>
              <a:t> 2:</a:t>
            </a:r>
          </a:p>
        </p:txBody>
      </p:sp>
      <p:pic>
        <p:nvPicPr>
          <p:cNvPr id="18440" name="Picture 18439" descr="22"/>
          <p:cNvPicPr>
            <a:picLocks noChangeAspect="1"/>
          </p:cNvPicPr>
          <p:nvPr/>
        </p:nvPicPr>
        <p:blipFill>
          <a:blip r:embed="rId2"/>
          <a:stretch>
            <a:fillRect/>
          </a:stretch>
        </p:blipFill>
        <p:spPr>
          <a:xfrm>
            <a:off x="228600" y="1905000"/>
            <a:ext cx="2686050" cy="2438400"/>
          </a:xfrm>
          <a:prstGeom prst="rect">
            <a:avLst/>
          </a:prstGeom>
          <a:noFill/>
          <a:ln w="9525">
            <a:noFill/>
          </a:ln>
        </p:spPr>
      </p:pic>
      <p:pic>
        <p:nvPicPr>
          <p:cNvPr id="18441" name="Picture 18440" descr="23"/>
          <p:cNvPicPr>
            <a:picLocks noChangeAspect="1"/>
          </p:cNvPicPr>
          <p:nvPr/>
        </p:nvPicPr>
        <p:blipFill>
          <a:blip r:embed="rId3"/>
          <a:stretch>
            <a:fillRect/>
          </a:stretch>
        </p:blipFill>
        <p:spPr>
          <a:xfrm>
            <a:off x="3124200" y="1905000"/>
            <a:ext cx="2901950" cy="2438400"/>
          </a:xfrm>
          <a:prstGeom prst="rect">
            <a:avLst/>
          </a:prstGeom>
          <a:noFill/>
          <a:ln w="9525">
            <a:noFill/>
          </a:ln>
        </p:spPr>
      </p:pic>
      <p:pic>
        <p:nvPicPr>
          <p:cNvPr id="18442" name="Picture 18441" descr="25"/>
          <p:cNvPicPr>
            <a:picLocks noChangeAspect="1"/>
          </p:cNvPicPr>
          <p:nvPr/>
        </p:nvPicPr>
        <p:blipFill>
          <a:blip r:embed="rId4"/>
          <a:stretch>
            <a:fillRect/>
          </a:stretch>
        </p:blipFill>
        <p:spPr>
          <a:xfrm>
            <a:off x="6340475" y="1981200"/>
            <a:ext cx="2574925" cy="2362200"/>
          </a:xfrm>
          <a:prstGeom prst="rect">
            <a:avLst/>
          </a:prstGeom>
          <a:noFill/>
          <a:ln w="9525">
            <a:noFill/>
          </a:ln>
        </p:spPr>
      </p:pic>
      <p:pic>
        <p:nvPicPr>
          <p:cNvPr id="18443" name="Picture 18442" descr="24"/>
          <p:cNvPicPr>
            <a:picLocks noChangeAspect="1"/>
          </p:cNvPicPr>
          <p:nvPr/>
        </p:nvPicPr>
        <p:blipFill>
          <a:blip r:embed="rId5"/>
          <a:stretch>
            <a:fillRect/>
          </a:stretch>
        </p:blipFill>
        <p:spPr>
          <a:xfrm>
            <a:off x="228600" y="4495800"/>
            <a:ext cx="2759075" cy="2273300"/>
          </a:xfrm>
          <a:prstGeom prst="rect">
            <a:avLst/>
          </a:prstGeom>
          <a:noFill/>
          <a:ln w="9525">
            <a:noFill/>
          </a:ln>
        </p:spPr>
      </p:pic>
      <p:pic>
        <p:nvPicPr>
          <p:cNvPr id="18444" name="Picture 18443" descr="Le phep, vang loi thay giao, co giao"/>
          <p:cNvPicPr>
            <a:picLocks noChangeAspect="1"/>
          </p:cNvPicPr>
          <p:nvPr/>
        </p:nvPicPr>
        <p:blipFill>
          <a:blip r:embed="rId6"/>
          <a:stretch>
            <a:fillRect/>
          </a:stretch>
        </p:blipFill>
        <p:spPr>
          <a:xfrm>
            <a:off x="3581400" y="4495800"/>
            <a:ext cx="4876800" cy="22098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8440"/>
                                        </p:tgtEl>
                                        <p:attrNameLst>
                                          <p:attrName>style.visibility</p:attrName>
                                        </p:attrNameLst>
                                      </p:cBhvr>
                                      <p:to>
                                        <p:strVal val="visible"/>
                                      </p:to>
                                    </p:set>
                                    <p:animEffect transition="in" filter="wipe(up)">
                                      <p:cBhvr>
                                        <p:cTn id="7" dur="500"/>
                                        <p:tgtEl>
                                          <p:spTgt spid="18440"/>
                                        </p:tgtEl>
                                      </p:cBhvr>
                                    </p:animEffect>
                                  </p:childTnLst>
                                </p:cTn>
                              </p:par>
                              <p:par>
                                <p:cTn id="8" presetID="22" presetClass="entr" presetSubtype="8" fill="hold" nodeType="withEffect">
                                  <p:stCondLst>
                                    <p:cond delay="0"/>
                                  </p:stCondLst>
                                  <p:childTnLst>
                                    <p:set>
                                      <p:cBhvr>
                                        <p:cTn id="9" dur="1" fill="hold">
                                          <p:stCondLst>
                                            <p:cond delay="0"/>
                                          </p:stCondLst>
                                        </p:cTn>
                                        <p:tgtEl>
                                          <p:spTgt spid="18442"/>
                                        </p:tgtEl>
                                        <p:attrNameLst>
                                          <p:attrName>style.visibility</p:attrName>
                                        </p:attrNameLst>
                                      </p:cBhvr>
                                      <p:to>
                                        <p:strVal val="visible"/>
                                      </p:to>
                                    </p:set>
                                    <p:animEffect transition="in" filter="wipe(left)">
                                      <p:cBhvr>
                                        <p:cTn id="10" dur="500"/>
                                        <p:tgtEl>
                                          <p:spTgt spid="18442"/>
                                        </p:tgtEl>
                                      </p:cBhvr>
                                    </p:animEffect>
                                  </p:childTnLst>
                                </p:cTn>
                              </p:par>
                              <p:par>
                                <p:cTn id="11" presetID="22" presetClass="entr" presetSubtype="4" fill="hold" nodeType="withEffect">
                                  <p:stCondLst>
                                    <p:cond delay="0"/>
                                  </p:stCondLst>
                                  <p:childTnLst>
                                    <p:set>
                                      <p:cBhvr>
                                        <p:cTn id="12" dur="1" fill="hold">
                                          <p:stCondLst>
                                            <p:cond delay="0"/>
                                          </p:stCondLst>
                                        </p:cTn>
                                        <p:tgtEl>
                                          <p:spTgt spid="18443"/>
                                        </p:tgtEl>
                                        <p:attrNameLst>
                                          <p:attrName>style.visibility</p:attrName>
                                        </p:attrNameLst>
                                      </p:cBhvr>
                                      <p:to>
                                        <p:strVal val="visible"/>
                                      </p:to>
                                    </p:set>
                                    <p:animEffect transition="in" filter="wipe(down)">
                                      <p:cBhvr>
                                        <p:cTn id="13" dur="500"/>
                                        <p:tgtEl>
                                          <p:spTgt spid="18443"/>
                                        </p:tgtEl>
                                      </p:cBhvr>
                                    </p:animEffect>
                                  </p:childTnLst>
                                </p:cTn>
                              </p:par>
                              <p:par>
                                <p:cTn id="14" presetID="22" presetClass="entr" presetSubtype="2" fill="hold" nodeType="withEffect">
                                  <p:stCondLst>
                                    <p:cond delay="0"/>
                                  </p:stCondLst>
                                  <p:childTnLst>
                                    <p:set>
                                      <p:cBhvr>
                                        <p:cTn id="15" dur="1" fill="hold">
                                          <p:stCondLst>
                                            <p:cond delay="0"/>
                                          </p:stCondLst>
                                        </p:cTn>
                                        <p:tgtEl>
                                          <p:spTgt spid="18441"/>
                                        </p:tgtEl>
                                        <p:attrNameLst>
                                          <p:attrName>style.visibility</p:attrName>
                                        </p:attrNameLst>
                                      </p:cBhvr>
                                      <p:to>
                                        <p:strVal val="visible"/>
                                      </p:to>
                                    </p:set>
                                    <p:animEffect transition="in" filter="wipe(right)">
                                      <p:cBhvr>
                                        <p:cTn id="16" dur="500"/>
                                        <p:tgtEl>
                                          <p:spTgt spid="18441"/>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439"/>
                                        </p:tgtEl>
                                        <p:attrNameLst>
                                          <p:attrName>style.visibility</p:attrName>
                                        </p:attrNameLst>
                                      </p:cBhvr>
                                      <p:to>
                                        <p:strVal val="visible"/>
                                      </p:to>
                                    </p:set>
                                    <p:animEffect transition="in" filter="box(in)">
                                      <p:cBhvr>
                                        <p:cTn id="21" dur="500"/>
                                        <p:tgtEl>
                                          <p:spTgt spid="18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54273"/>
          <p:cNvSpPr txBox="1"/>
          <p:nvPr/>
        </p:nvSpPr>
        <p:spPr>
          <a:xfrm>
            <a:off x="228600" y="228600"/>
            <a:ext cx="8915400" cy="579438"/>
          </a:xfrm>
          <a:prstGeom prst="rect">
            <a:avLst/>
          </a:prstGeom>
          <a:noFill/>
          <a:ln w="9525">
            <a:noFill/>
          </a:ln>
        </p:spPr>
        <p:txBody>
          <a:bodyPr>
            <a:spAutoFit/>
          </a:bodyPr>
          <a:lstStyle/>
          <a:p>
            <a:pPr>
              <a:spcBef>
                <a:spcPct val="50000"/>
              </a:spcBef>
            </a:pPr>
            <a:endParaRPr sz="3200" dirty="0"/>
          </a:p>
        </p:txBody>
      </p:sp>
      <p:sp>
        <p:nvSpPr>
          <p:cNvPr id="54275" name="Text Box 54274"/>
          <p:cNvSpPr txBox="1"/>
          <p:nvPr/>
        </p:nvSpPr>
        <p:spPr>
          <a:xfrm>
            <a:off x="152400" y="1676400"/>
            <a:ext cx="3200400" cy="579438"/>
          </a:xfrm>
          <a:prstGeom prst="rect">
            <a:avLst/>
          </a:prstGeom>
          <a:noFill/>
          <a:ln w="9525">
            <a:noFill/>
          </a:ln>
        </p:spPr>
        <p:txBody>
          <a:bodyPr>
            <a:spAutoFit/>
          </a:bodyPr>
          <a:lstStyle/>
          <a:p>
            <a:pPr>
              <a:spcBef>
                <a:spcPct val="50000"/>
              </a:spcBef>
            </a:pPr>
            <a:r>
              <a:rPr sz="3200" dirty="0" err="1">
                <a:solidFill>
                  <a:srgbClr val="FFFF00"/>
                </a:solidFill>
              </a:rPr>
              <a:t>Bài tập</a:t>
            </a:r>
            <a:r>
              <a:rPr sz="3200">
                <a:solidFill>
                  <a:srgbClr val="FFFF00"/>
                </a:solidFill>
              </a:rPr>
              <a:t> 2:</a:t>
            </a:r>
          </a:p>
        </p:txBody>
      </p:sp>
      <p:pic>
        <p:nvPicPr>
          <p:cNvPr id="54277" name="Picture 54276" descr="22"/>
          <p:cNvPicPr>
            <a:picLocks noChangeAspect="1"/>
          </p:cNvPicPr>
          <p:nvPr/>
        </p:nvPicPr>
        <p:blipFill>
          <a:blip r:embed="rId2"/>
          <a:stretch>
            <a:fillRect/>
          </a:stretch>
        </p:blipFill>
        <p:spPr>
          <a:xfrm>
            <a:off x="1005205" y="2362200"/>
            <a:ext cx="7254875" cy="4055745"/>
          </a:xfrm>
          <a:prstGeom prst="rect">
            <a:avLst/>
          </a:prstGeom>
          <a:noFill/>
          <a:ln w="9525">
            <a:noFill/>
          </a:ln>
        </p:spPr>
      </p:pic>
      <p:sp>
        <p:nvSpPr>
          <p:cNvPr id="54282" name="Oval 54281"/>
          <p:cNvSpPr/>
          <p:nvPr/>
        </p:nvSpPr>
        <p:spPr>
          <a:xfrm>
            <a:off x="1066800" y="5638800"/>
            <a:ext cx="1066800" cy="762000"/>
          </a:xfrm>
          <a:prstGeom prst="ellipse">
            <a:avLst/>
          </a:prstGeom>
          <a:solidFill>
            <a:srgbClr val="FFFF66"/>
          </a:solidFill>
          <a:ln w="9525" cap="flat" cmpd="sng">
            <a:solidFill>
              <a:schemeClr val="tx1"/>
            </a:solidFill>
            <a:prstDash val="solid"/>
            <a:headEnd type="none" w="med" len="med"/>
            <a:tailEnd type="none" w="med" len="med"/>
          </a:ln>
        </p:spPr>
        <p:txBody>
          <a:bodyPr wrap="none" anchor="ctr"/>
          <a:lstStyle/>
          <a:p>
            <a:pPr algn="ctr"/>
            <a:r>
              <a:rPr sz="3200" b="1">
                <a:solidFill>
                  <a:srgbClr val="00CC00"/>
                </a:solidFill>
              </a:rPr>
              <a:t>1</a:t>
            </a:r>
          </a:p>
        </p:txBody>
      </p:sp>
      <p:sp>
        <p:nvSpPr>
          <p:cNvPr id="54287" name="Text Box 54286"/>
          <p:cNvSpPr txBox="1"/>
          <p:nvPr/>
        </p:nvSpPr>
        <p:spPr>
          <a:xfrm>
            <a:off x="0" y="-76200"/>
            <a:ext cx="9144000" cy="1323439"/>
          </a:xfrm>
          <a:prstGeom prst="rect">
            <a:avLst/>
          </a:prstGeom>
          <a:noFill/>
          <a:ln w="9525">
            <a:noFill/>
          </a:ln>
        </p:spPr>
        <p:txBody>
          <a:bodyPr>
            <a:spAutoFit/>
          </a:bodyPr>
          <a:lstStyle/>
          <a:p>
            <a:pPr algn="ctr">
              <a:spcBef>
                <a:spcPct val="50000"/>
              </a:spcBef>
            </a:pPr>
            <a:r>
              <a:rPr lang="en-US" sz="3200" b="1" dirty="0" err="1" smtClean="0">
                <a:latin typeface="Times New Roman" pitchFamily="18" charset="0"/>
              </a:rPr>
              <a:t>Thứ</a:t>
            </a:r>
            <a:r>
              <a:rPr lang="en-US" sz="3200" b="1" dirty="0" smtClean="0">
                <a:latin typeface="Times New Roman" pitchFamily="18" charset="0"/>
              </a:rPr>
              <a:t> </a:t>
            </a:r>
            <a:r>
              <a:rPr lang="en-US" sz="3200" b="1" dirty="0" err="1" smtClean="0">
                <a:latin typeface="Times New Roman" pitchFamily="18" charset="0"/>
              </a:rPr>
              <a:t>tư</a:t>
            </a:r>
            <a:r>
              <a:rPr lang="en-US" sz="3200" b="1" dirty="0" smtClean="0">
                <a:latin typeface="Times New Roman" pitchFamily="18" charset="0"/>
              </a:rPr>
              <a:t> </a:t>
            </a:r>
            <a:r>
              <a:rPr lang="en-US" sz="3200" b="1" dirty="0" err="1" smtClean="0">
                <a:latin typeface="Times New Roman" pitchFamily="18" charset="0"/>
              </a:rPr>
              <a:t>ngày</a:t>
            </a:r>
            <a:r>
              <a:rPr lang="en-US" sz="3200" b="1" dirty="0" smtClean="0">
                <a:latin typeface="Times New Roman" pitchFamily="18" charset="0"/>
              </a:rPr>
              <a:t> 15 </a:t>
            </a:r>
            <a:r>
              <a:rPr lang="en-US" sz="3200" b="1" dirty="0" err="1" smtClean="0">
                <a:latin typeface="Times New Roman" pitchFamily="18" charset="0"/>
              </a:rPr>
              <a:t>tháng</a:t>
            </a:r>
            <a:r>
              <a:rPr lang="en-US" sz="3200" b="1" dirty="0" smtClean="0">
                <a:latin typeface="Times New Roman" pitchFamily="18" charset="0"/>
              </a:rPr>
              <a:t> 1 </a:t>
            </a:r>
            <a:r>
              <a:rPr lang="en-US" sz="3200" b="1" dirty="0" err="1" smtClean="0">
                <a:latin typeface="Times New Roman" pitchFamily="18" charset="0"/>
              </a:rPr>
              <a:t>năm</a:t>
            </a:r>
            <a:r>
              <a:rPr lang="en-US" sz="3200" b="1" dirty="0" smtClean="0">
                <a:latin typeface="Times New Roman" pitchFamily="18" charset="0"/>
              </a:rPr>
              <a:t> 2020</a:t>
            </a:r>
          </a:p>
          <a:p>
            <a:pPr algn="ctr">
              <a:spcBef>
                <a:spcPct val="50000"/>
              </a:spcBef>
            </a:pPr>
            <a:endParaRPr sz="3200">
              <a:solidFill>
                <a:schemeClr val="tx1"/>
              </a:solidFill>
            </a:endParaRPr>
          </a:p>
        </p:txBody>
      </p:sp>
      <p:sp>
        <p:nvSpPr>
          <p:cNvPr id="54288" name="Text Box 54287"/>
          <p:cNvSpPr txBox="1"/>
          <p:nvPr/>
        </p:nvSpPr>
        <p:spPr>
          <a:xfrm>
            <a:off x="3505200" y="411163"/>
            <a:ext cx="2667000" cy="583565"/>
          </a:xfrm>
          <a:prstGeom prst="rect">
            <a:avLst/>
          </a:prstGeom>
          <a:noFill/>
          <a:ln w="9525">
            <a:noFill/>
          </a:ln>
        </p:spPr>
        <p:txBody>
          <a:bodyPr>
            <a:spAutoFit/>
          </a:bodyPr>
          <a:lstStyle/>
          <a:p>
            <a:pPr>
              <a:spcBef>
                <a:spcPct val="50000"/>
              </a:spcBef>
            </a:pPr>
            <a:r>
              <a:rPr sz="3200" dirty="0" err="1">
                <a:solidFill>
                  <a:srgbClr val="FF0000"/>
                </a:solidFill>
              </a:rPr>
              <a:t>Đạo đức</a:t>
            </a:r>
            <a:r>
              <a:rPr sz="3200">
                <a:solidFill>
                  <a:srgbClr val="FF0000"/>
                </a:solidFill>
              </a:rPr>
              <a:t> </a:t>
            </a:r>
          </a:p>
        </p:txBody>
      </p:sp>
      <p:sp>
        <p:nvSpPr>
          <p:cNvPr id="54289" name="Text Box 54288"/>
          <p:cNvSpPr txBox="1"/>
          <p:nvPr/>
        </p:nvSpPr>
        <p:spPr>
          <a:xfrm>
            <a:off x="838200" y="1325563"/>
            <a:ext cx="8305800" cy="579437"/>
          </a:xfrm>
          <a:prstGeom prst="rect">
            <a:avLst/>
          </a:prstGeom>
          <a:noFill/>
          <a:ln w="9525">
            <a:noFill/>
          </a:ln>
        </p:spPr>
        <p:txBody>
          <a:bodyPr>
            <a:spAutoFit/>
          </a:bodyPr>
          <a:lstStyle/>
          <a:p>
            <a:pPr>
              <a:spcBef>
                <a:spcPct val="50000"/>
              </a:spcBef>
            </a:pPr>
            <a:r>
              <a:rPr sz="3200" dirty="0" err="1">
                <a:solidFill>
                  <a:srgbClr val="FF9933"/>
                </a:solidFill>
              </a:rPr>
              <a:t>Lễ phép, vâng lời thầy giáo, cô giáo</a:t>
            </a:r>
            <a:r>
              <a:rPr sz="3200">
                <a:solidFill>
                  <a:srgbClr val="FF9933"/>
                </a:solidFill>
              </a:rPr>
              <a:t> </a:t>
            </a:r>
            <a:r>
              <a:rPr sz="3200" dirty="0" err="1">
                <a:solidFill>
                  <a:schemeClr val="bg1"/>
                </a:solidFill>
              </a:rPr>
              <a:t>( tiết</a:t>
            </a:r>
            <a:r>
              <a:rPr sz="3200">
                <a:solidFill>
                  <a:schemeClr val="bg1"/>
                </a:solidFill>
              </a:rPr>
              <a:t> 1)</a:t>
            </a:r>
            <a:r>
              <a:rPr sz="3200"/>
              <a:t> </a:t>
            </a:r>
          </a:p>
        </p:txBody>
      </p:sp>
      <p:sp>
        <p:nvSpPr>
          <p:cNvPr id="54290" name="Text Box 54289"/>
          <p:cNvSpPr txBox="1"/>
          <p:nvPr/>
        </p:nvSpPr>
        <p:spPr>
          <a:xfrm>
            <a:off x="3762375" y="931863"/>
            <a:ext cx="3810000" cy="579437"/>
          </a:xfrm>
          <a:prstGeom prst="rect">
            <a:avLst/>
          </a:prstGeom>
          <a:noFill/>
          <a:ln w="9525">
            <a:noFill/>
          </a:ln>
        </p:spPr>
        <p:txBody>
          <a:bodyPr>
            <a:spAutoFit/>
          </a:bodyPr>
          <a:lstStyle/>
          <a:p>
            <a:pPr>
              <a:spcBef>
                <a:spcPct val="50000"/>
              </a:spcBef>
            </a:pPr>
            <a:r>
              <a:rPr sz="3200" dirty="0" err="1">
                <a:solidFill>
                  <a:srgbClr val="FF9933"/>
                </a:solidFill>
              </a:rPr>
              <a:t>Bài</a:t>
            </a:r>
            <a:r>
              <a:rPr sz="3200">
                <a:solidFill>
                  <a:srgbClr val="FF9933"/>
                </a:solidFill>
              </a:rPr>
              <a:t> 9</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56321"/>
          <p:cNvSpPr txBox="1"/>
          <p:nvPr/>
        </p:nvSpPr>
        <p:spPr>
          <a:xfrm>
            <a:off x="228600" y="228600"/>
            <a:ext cx="8915400" cy="579438"/>
          </a:xfrm>
          <a:prstGeom prst="rect">
            <a:avLst/>
          </a:prstGeom>
          <a:noFill/>
          <a:ln w="9525">
            <a:noFill/>
          </a:ln>
        </p:spPr>
        <p:txBody>
          <a:bodyPr>
            <a:spAutoFit/>
          </a:bodyPr>
          <a:lstStyle/>
          <a:p>
            <a:pPr>
              <a:spcBef>
                <a:spcPct val="50000"/>
              </a:spcBef>
            </a:pPr>
            <a:endParaRPr sz="3200" dirty="0"/>
          </a:p>
        </p:txBody>
      </p:sp>
      <p:sp>
        <p:nvSpPr>
          <p:cNvPr id="56323" name="Text Box 56322"/>
          <p:cNvSpPr txBox="1"/>
          <p:nvPr/>
        </p:nvSpPr>
        <p:spPr>
          <a:xfrm>
            <a:off x="0" y="1676400"/>
            <a:ext cx="3200400" cy="579438"/>
          </a:xfrm>
          <a:prstGeom prst="rect">
            <a:avLst/>
          </a:prstGeom>
          <a:noFill/>
          <a:ln w="9525">
            <a:noFill/>
          </a:ln>
        </p:spPr>
        <p:txBody>
          <a:bodyPr>
            <a:spAutoFit/>
          </a:bodyPr>
          <a:lstStyle/>
          <a:p>
            <a:pPr>
              <a:spcBef>
                <a:spcPct val="50000"/>
              </a:spcBef>
            </a:pPr>
            <a:r>
              <a:rPr sz="3200" dirty="0" err="1"/>
              <a:t>Bài tập</a:t>
            </a:r>
            <a:r>
              <a:rPr sz="3200"/>
              <a:t> 2:</a:t>
            </a:r>
          </a:p>
        </p:txBody>
      </p:sp>
      <p:pic>
        <p:nvPicPr>
          <p:cNvPr id="56326" name="Picture 56325" descr="23"/>
          <p:cNvPicPr>
            <a:picLocks noChangeAspect="1"/>
          </p:cNvPicPr>
          <p:nvPr/>
        </p:nvPicPr>
        <p:blipFill>
          <a:blip r:embed="rId2"/>
          <a:stretch>
            <a:fillRect/>
          </a:stretch>
        </p:blipFill>
        <p:spPr>
          <a:xfrm>
            <a:off x="838200" y="2286000"/>
            <a:ext cx="7696200" cy="4062413"/>
          </a:xfrm>
          <a:prstGeom prst="rect">
            <a:avLst/>
          </a:prstGeom>
          <a:noFill/>
          <a:ln w="9525">
            <a:noFill/>
          </a:ln>
        </p:spPr>
      </p:pic>
      <p:sp>
        <p:nvSpPr>
          <p:cNvPr id="56331" name="Oval 56330"/>
          <p:cNvSpPr/>
          <p:nvPr/>
        </p:nvSpPr>
        <p:spPr>
          <a:xfrm>
            <a:off x="914400" y="5486400"/>
            <a:ext cx="914400" cy="838200"/>
          </a:xfrm>
          <a:prstGeom prst="ellipse">
            <a:avLst/>
          </a:prstGeom>
          <a:solidFill>
            <a:srgbClr val="FFFF66"/>
          </a:solidFill>
          <a:ln w="9525" cap="flat" cmpd="sng">
            <a:solidFill>
              <a:schemeClr val="tx1"/>
            </a:solidFill>
            <a:prstDash val="solid"/>
            <a:headEnd type="none" w="med" len="med"/>
            <a:tailEnd type="none" w="med" len="med"/>
          </a:ln>
        </p:spPr>
        <p:txBody>
          <a:bodyPr wrap="none" anchor="ctr"/>
          <a:lstStyle/>
          <a:p>
            <a:pPr algn="ctr"/>
            <a:r>
              <a:rPr sz="3200" b="1">
                <a:solidFill>
                  <a:srgbClr val="00CC00"/>
                </a:solidFill>
              </a:rPr>
              <a:t>2</a:t>
            </a:r>
          </a:p>
        </p:txBody>
      </p:sp>
      <p:sp>
        <p:nvSpPr>
          <p:cNvPr id="56336" name="Text Box 56335"/>
          <p:cNvSpPr txBox="1"/>
          <p:nvPr/>
        </p:nvSpPr>
        <p:spPr>
          <a:xfrm>
            <a:off x="3581400" y="411163"/>
            <a:ext cx="2667000" cy="583565"/>
          </a:xfrm>
          <a:prstGeom prst="rect">
            <a:avLst/>
          </a:prstGeom>
          <a:noFill/>
          <a:ln w="9525">
            <a:noFill/>
          </a:ln>
        </p:spPr>
        <p:txBody>
          <a:bodyPr>
            <a:spAutoFit/>
          </a:bodyPr>
          <a:lstStyle/>
          <a:p>
            <a:pPr>
              <a:spcBef>
                <a:spcPct val="50000"/>
              </a:spcBef>
            </a:pPr>
            <a:r>
              <a:rPr sz="3200" dirty="0" err="1">
                <a:solidFill>
                  <a:srgbClr val="FF0000"/>
                </a:solidFill>
              </a:rPr>
              <a:t>Đạo đức</a:t>
            </a:r>
            <a:r>
              <a:rPr sz="3200">
                <a:solidFill>
                  <a:srgbClr val="FF0000"/>
                </a:solidFill>
              </a:rPr>
              <a:t> </a:t>
            </a:r>
          </a:p>
        </p:txBody>
      </p:sp>
      <p:sp>
        <p:nvSpPr>
          <p:cNvPr id="56337" name="Text Box 56336"/>
          <p:cNvSpPr txBox="1"/>
          <p:nvPr/>
        </p:nvSpPr>
        <p:spPr>
          <a:xfrm>
            <a:off x="838200" y="1325563"/>
            <a:ext cx="8305800" cy="579437"/>
          </a:xfrm>
          <a:prstGeom prst="rect">
            <a:avLst/>
          </a:prstGeom>
          <a:noFill/>
          <a:ln w="9525">
            <a:noFill/>
          </a:ln>
        </p:spPr>
        <p:txBody>
          <a:bodyPr>
            <a:spAutoFit/>
          </a:bodyPr>
          <a:lstStyle/>
          <a:p>
            <a:pPr>
              <a:spcBef>
                <a:spcPct val="50000"/>
              </a:spcBef>
            </a:pPr>
            <a:r>
              <a:rPr sz="3200" dirty="0" err="1">
                <a:solidFill>
                  <a:srgbClr val="FF9933"/>
                </a:solidFill>
              </a:rPr>
              <a:t>Lễ phép, vâng lời thầy giáo, cô giáo</a:t>
            </a:r>
            <a:r>
              <a:rPr sz="3200">
                <a:solidFill>
                  <a:srgbClr val="FF9933"/>
                </a:solidFill>
              </a:rPr>
              <a:t> </a:t>
            </a:r>
            <a:r>
              <a:rPr sz="3200" dirty="0" err="1">
                <a:solidFill>
                  <a:schemeClr val="bg1"/>
                </a:solidFill>
              </a:rPr>
              <a:t>( tiết</a:t>
            </a:r>
            <a:r>
              <a:rPr sz="3200">
                <a:solidFill>
                  <a:schemeClr val="bg1"/>
                </a:solidFill>
              </a:rPr>
              <a:t> 1)</a:t>
            </a:r>
            <a:r>
              <a:rPr sz="3200"/>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7345"/>
          <p:cNvSpPr txBox="1"/>
          <p:nvPr/>
        </p:nvSpPr>
        <p:spPr>
          <a:xfrm>
            <a:off x="228600" y="228600"/>
            <a:ext cx="8915400" cy="579438"/>
          </a:xfrm>
          <a:prstGeom prst="rect">
            <a:avLst/>
          </a:prstGeom>
          <a:noFill/>
          <a:ln w="9525">
            <a:noFill/>
          </a:ln>
        </p:spPr>
        <p:txBody>
          <a:bodyPr>
            <a:spAutoFit/>
          </a:bodyPr>
          <a:lstStyle/>
          <a:p>
            <a:pPr>
              <a:spcBef>
                <a:spcPct val="50000"/>
              </a:spcBef>
            </a:pPr>
            <a:endParaRPr sz="3200" dirty="0"/>
          </a:p>
        </p:txBody>
      </p:sp>
      <p:sp>
        <p:nvSpPr>
          <p:cNvPr id="57347" name="Text Box 57346"/>
          <p:cNvSpPr txBox="1"/>
          <p:nvPr/>
        </p:nvSpPr>
        <p:spPr>
          <a:xfrm>
            <a:off x="228600" y="1600200"/>
            <a:ext cx="3200400" cy="579438"/>
          </a:xfrm>
          <a:prstGeom prst="rect">
            <a:avLst/>
          </a:prstGeom>
          <a:noFill/>
          <a:ln w="9525">
            <a:noFill/>
          </a:ln>
        </p:spPr>
        <p:txBody>
          <a:bodyPr>
            <a:spAutoFit/>
          </a:bodyPr>
          <a:lstStyle/>
          <a:p>
            <a:pPr>
              <a:spcBef>
                <a:spcPct val="50000"/>
              </a:spcBef>
            </a:pPr>
            <a:r>
              <a:rPr sz="3200" dirty="0" err="1"/>
              <a:t>Bài tập</a:t>
            </a:r>
            <a:r>
              <a:rPr sz="3200"/>
              <a:t> 2</a:t>
            </a:r>
            <a:r>
              <a:rPr sz="3200">
                <a:solidFill>
                  <a:srgbClr val="FFFF00"/>
                </a:solidFill>
              </a:rPr>
              <a:t>:</a:t>
            </a:r>
          </a:p>
        </p:txBody>
      </p:sp>
      <p:pic>
        <p:nvPicPr>
          <p:cNvPr id="57351" name="Picture 57350" descr="25"/>
          <p:cNvPicPr>
            <a:picLocks noChangeAspect="1"/>
          </p:cNvPicPr>
          <p:nvPr/>
        </p:nvPicPr>
        <p:blipFill>
          <a:blip r:embed="rId2"/>
          <a:stretch>
            <a:fillRect/>
          </a:stretch>
        </p:blipFill>
        <p:spPr>
          <a:xfrm>
            <a:off x="1143000" y="2286000"/>
            <a:ext cx="6705600" cy="4038600"/>
          </a:xfrm>
          <a:prstGeom prst="rect">
            <a:avLst/>
          </a:prstGeom>
          <a:noFill/>
          <a:ln w="9525">
            <a:noFill/>
          </a:ln>
        </p:spPr>
      </p:pic>
      <p:sp>
        <p:nvSpPr>
          <p:cNvPr id="57356" name="Oval 57355"/>
          <p:cNvSpPr/>
          <p:nvPr/>
        </p:nvSpPr>
        <p:spPr>
          <a:xfrm>
            <a:off x="6781800" y="5410200"/>
            <a:ext cx="990600" cy="762000"/>
          </a:xfrm>
          <a:prstGeom prst="ellipse">
            <a:avLst/>
          </a:prstGeom>
          <a:solidFill>
            <a:srgbClr val="FFFF66"/>
          </a:solidFill>
          <a:ln w="9525" cap="flat" cmpd="sng">
            <a:solidFill>
              <a:schemeClr val="tx1"/>
            </a:solidFill>
            <a:prstDash val="solid"/>
            <a:headEnd type="none" w="med" len="med"/>
            <a:tailEnd type="none" w="med" len="med"/>
          </a:ln>
        </p:spPr>
        <p:txBody>
          <a:bodyPr wrap="none" anchor="ctr"/>
          <a:lstStyle/>
          <a:p>
            <a:pPr algn="ctr"/>
            <a:r>
              <a:rPr sz="3200" b="1">
                <a:solidFill>
                  <a:srgbClr val="00CC00"/>
                </a:solidFill>
              </a:rPr>
              <a:t>3</a:t>
            </a:r>
          </a:p>
        </p:txBody>
      </p:sp>
      <p:sp>
        <p:nvSpPr>
          <p:cNvPr id="57359" name="Text Box 57358"/>
          <p:cNvSpPr txBox="1"/>
          <p:nvPr/>
        </p:nvSpPr>
        <p:spPr>
          <a:xfrm>
            <a:off x="0" y="-76200"/>
            <a:ext cx="9144000" cy="1323439"/>
          </a:xfrm>
          <a:prstGeom prst="rect">
            <a:avLst/>
          </a:prstGeom>
          <a:noFill/>
          <a:ln w="9525">
            <a:noFill/>
          </a:ln>
        </p:spPr>
        <p:txBody>
          <a:bodyPr>
            <a:spAutoFit/>
          </a:bodyPr>
          <a:lstStyle/>
          <a:p>
            <a:pPr algn="ctr">
              <a:spcBef>
                <a:spcPct val="50000"/>
              </a:spcBef>
            </a:pPr>
            <a:r>
              <a:rPr lang="en-US" sz="3200" b="1" dirty="0" err="1" smtClean="0">
                <a:latin typeface="Times New Roman" pitchFamily="18" charset="0"/>
              </a:rPr>
              <a:t>Thứ</a:t>
            </a:r>
            <a:r>
              <a:rPr lang="en-US" sz="3200" b="1" dirty="0" smtClean="0">
                <a:latin typeface="Times New Roman" pitchFamily="18" charset="0"/>
              </a:rPr>
              <a:t> </a:t>
            </a:r>
            <a:r>
              <a:rPr lang="en-US" sz="3200" b="1" dirty="0" err="1" smtClean="0">
                <a:latin typeface="Times New Roman" pitchFamily="18" charset="0"/>
              </a:rPr>
              <a:t>tư</a:t>
            </a:r>
            <a:r>
              <a:rPr lang="en-US" sz="3200" b="1" dirty="0" smtClean="0">
                <a:latin typeface="Times New Roman" pitchFamily="18" charset="0"/>
              </a:rPr>
              <a:t> </a:t>
            </a:r>
            <a:r>
              <a:rPr lang="en-US" sz="3200" b="1" dirty="0" err="1" smtClean="0">
                <a:latin typeface="Times New Roman" pitchFamily="18" charset="0"/>
              </a:rPr>
              <a:t>ngày</a:t>
            </a:r>
            <a:r>
              <a:rPr lang="en-US" sz="3200" b="1" dirty="0" smtClean="0">
                <a:latin typeface="Times New Roman" pitchFamily="18" charset="0"/>
              </a:rPr>
              <a:t> 15 </a:t>
            </a:r>
            <a:r>
              <a:rPr lang="en-US" sz="3200" b="1" dirty="0" err="1" smtClean="0">
                <a:latin typeface="Times New Roman" pitchFamily="18" charset="0"/>
              </a:rPr>
              <a:t>tháng</a:t>
            </a:r>
            <a:r>
              <a:rPr lang="en-US" sz="3200" b="1" dirty="0" smtClean="0">
                <a:latin typeface="Times New Roman" pitchFamily="18" charset="0"/>
              </a:rPr>
              <a:t> 1 </a:t>
            </a:r>
            <a:r>
              <a:rPr lang="en-US" sz="3200" b="1" dirty="0" err="1" smtClean="0">
                <a:latin typeface="Times New Roman" pitchFamily="18" charset="0"/>
              </a:rPr>
              <a:t>năm</a:t>
            </a:r>
            <a:r>
              <a:rPr lang="en-US" sz="3200" b="1" dirty="0" smtClean="0">
                <a:latin typeface="Times New Roman" pitchFamily="18" charset="0"/>
              </a:rPr>
              <a:t> 2020</a:t>
            </a:r>
          </a:p>
          <a:p>
            <a:pPr algn="ctr">
              <a:spcBef>
                <a:spcPct val="50000"/>
              </a:spcBef>
            </a:pPr>
            <a:endParaRPr sz="3200">
              <a:solidFill>
                <a:schemeClr val="tx1"/>
              </a:solidFill>
            </a:endParaRPr>
          </a:p>
        </p:txBody>
      </p:sp>
      <p:sp>
        <p:nvSpPr>
          <p:cNvPr id="57360" name="Text Box 57359"/>
          <p:cNvSpPr txBox="1"/>
          <p:nvPr/>
        </p:nvSpPr>
        <p:spPr>
          <a:xfrm>
            <a:off x="3429000" y="411163"/>
            <a:ext cx="2667000" cy="583565"/>
          </a:xfrm>
          <a:prstGeom prst="rect">
            <a:avLst/>
          </a:prstGeom>
          <a:noFill/>
          <a:ln w="9525">
            <a:noFill/>
          </a:ln>
        </p:spPr>
        <p:txBody>
          <a:bodyPr>
            <a:spAutoFit/>
          </a:bodyPr>
          <a:lstStyle/>
          <a:p>
            <a:pPr>
              <a:spcBef>
                <a:spcPct val="50000"/>
              </a:spcBef>
            </a:pPr>
            <a:r>
              <a:rPr sz="3200" dirty="0" err="1">
                <a:solidFill>
                  <a:srgbClr val="FF0000"/>
                </a:solidFill>
              </a:rPr>
              <a:t>Đạo đức</a:t>
            </a:r>
            <a:r>
              <a:rPr sz="3200">
                <a:solidFill>
                  <a:srgbClr val="FF0000"/>
                </a:solidFill>
              </a:rPr>
              <a:t> </a:t>
            </a:r>
          </a:p>
        </p:txBody>
      </p:sp>
      <p:sp>
        <p:nvSpPr>
          <p:cNvPr id="57361" name="Text Box 57360"/>
          <p:cNvSpPr txBox="1"/>
          <p:nvPr/>
        </p:nvSpPr>
        <p:spPr>
          <a:xfrm>
            <a:off x="838200" y="1219200"/>
            <a:ext cx="8305800" cy="579437"/>
          </a:xfrm>
          <a:prstGeom prst="rect">
            <a:avLst/>
          </a:prstGeom>
          <a:noFill/>
          <a:ln w="9525">
            <a:noFill/>
          </a:ln>
        </p:spPr>
        <p:txBody>
          <a:bodyPr>
            <a:spAutoFit/>
          </a:bodyPr>
          <a:lstStyle/>
          <a:p>
            <a:pPr>
              <a:spcBef>
                <a:spcPct val="50000"/>
              </a:spcBef>
            </a:pPr>
            <a:r>
              <a:rPr sz="3200" dirty="0" err="1">
                <a:solidFill>
                  <a:srgbClr val="FF9933"/>
                </a:solidFill>
              </a:rPr>
              <a:t>Lễ phép, vâng lời thầy giáo, cô giáo</a:t>
            </a:r>
            <a:r>
              <a:rPr sz="3200">
                <a:solidFill>
                  <a:srgbClr val="FF9933"/>
                </a:solidFill>
              </a:rPr>
              <a:t> </a:t>
            </a:r>
            <a:r>
              <a:rPr sz="3200" dirty="0" err="1">
                <a:solidFill>
                  <a:schemeClr val="bg1"/>
                </a:solidFill>
              </a:rPr>
              <a:t>( tiết</a:t>
            </a:r>
            <a:r>
              <a:rPr sz="3200">
                <a:solidFill>
                  <a:schemeClr val="bg1"/>
                </a:solidFill>
              </a:rPr>
              <a:t> 1)</a:t>
            </a:r>
            <a:r>
              <a:rPr sz="3200"/>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58369"/>
          <p:cNvSpPr txBox="1"/>
          <p:nvPr/>
        </p:nvSpPr>
        <p:spPr>
          <a:xfrm>
            <a:off x="228600" y="228600"/>
            <a:ext cx="8915400" cy="579438"/>
          </a:xfrm>
          <a:prstGeom prst="rect">
            <a:avLst/>
          </a:prstGeom>
          <a:noFill/>
          <a:ln w="9525">
            <a:noFill/>
          </a:ln>
        </p:spPr>
        <p:txBody>
          <a:bodyPr>
            <a:spAutoFit/>
          </a:bodyPr>
          <a:lstStyle/>
          <a:p>
            <a:pPr>
              <a:spcBef>
                <a:spcPct val="50000"/>
              </a:spcBef>
            </a:pPr>
            <a:endParaRPr sz="3200" dirty="0"/>
          </a:p>
        </p:txBody>
      </p:sp>
      <p:sp>
        <p:nvSpPr>
          <p:cNvPr id="58371" name="Text Box 58370"/>
          <p:cNvSpPr txBox="1"/>
          <p:nvPr/>
        </p:nvSpPr>
        <p:spPr>
          <a:xfrm>
            <a:off x="0" y="2057400"/>
            <a:ext cx="3200400" cy="579438"/>
          </a:xfrm>
          <a:prstGeom prst="rect">
            <a:avLst/>
          </a:prstGeom>
          <a:noFill/>
          <a:ln w="9525">
            <a:noFill/>
          </a:ln>
        </p:spPr>
        <p:txBody>
          <a:bodyPr>
            <a:spAutoFit/>
          </a:bodyPr>
          <a:lstStyle/>
          <a:p>
            <a:pPr>
              <a:spcBef>
                <a:spcPct val="50000"/>
              </a:spcBef>
            </a:pPr>
            <a:r>
              <a:rPr sz="3200" dirty="0" err="1"/>
              <a:t>Bài tập</a:t>
            </a:r>
            <a:r>
              <a:rPr sz="3200"/>
              <a:t> 2:</a:t>
            </a:r>
          </a:p>
        </p:txBody>
      </p:sp>
      <p:pic>
        <p:nvPicPr>
          <p:cNvPr id="58376" name="Picture 58375" descr="24"/>
          <p:cNvPicPr>
            <a:picLocks noChangeAspect="1"/>
          </p:cNvPicPr>
          <p:nvPr/>
        </p:nvPicPr>
        <p:blipFill>
          <a:blip r:embed="rId2"/>
          <a:stretch>
            <a:fillRect/>
          </a:stretch>
        </p:blipFill>
        <p:spPr>
          <a:xfrm>
            <a:off x="838835" y="2637155"/>
            <a:ext cx="7481570" cy="3875405"/>
          </a:xfrm>
          <a:prstGeom prst="rect">
            <a:avLst/>
          </a:prstGeom>
          <a:noFill/>
          <a:ln w="9525">
            <a:noFill/>
          </a:ln>
        </p:spPr>
      </p:pic>
      <p:sp>
        <p:nvSpPr>
          <p:cNvPr id="58381" name="Oval 58380"/>
          <p:cNvSpPr/>
          <p:nvPr/>
        </p:nvSpPr>
        <p:spPr>
          <a:xfrm>
            <a:off x="864870" y="5598160"/>
            <a:ext cx="1163320" cy="914400"/>
          </a:xfrm>
          <a:prstGeom prst="ellipse">
            <a:avLst/>
          </a:prstGeom>
          <a:solidFill>
            <a:srgbClr val="FFFF66"/>
          </a:solidFill>
          <a:ln w="9525" cap="flat" cmpd="sng">
            <a:solidFill>
              <a:schemeClr val="tx1"/>
            </a:solidFill>
            <a:prstDash val="solid"/>
            <a:headEnd type="none" w="med" len="med"/>
            <a:tailEnd type="none" w="med" len="med"/>
          </a:ln>
        </p:spPr>
        <p:txBody>
          <a:bodyPr wrap="none" anchor="ctr"/>
          <a:lstStyle/>
          <a:p>
            <a:pPr algn="ctr"/>
            <a:r>
              <a:rPr sz="3200" b="1">
                <a:solidFill>
                  <a:srgbClr val="00CC00"/>
                </a:solidFill>
              </a:rPr>
              <a:t>4</a:t>
            </a:r>
          </a:p>
        </p:txBody>
      </p:sp>
      <p:sp>
        <p:nvSpPr>
          <p:cNvPr id="58388" name="Text Box 58387"/>
          <p:cNvSpPr txBox="1"/>
          <p:nvPr/>
        </p:nvSpPr>
        <p:spPr>
          <a:xfrm>
            <a:off x="3429000" y="411163"/>
            <a:ext cx="2667000" cy="583565"/>
          </a:xfrm>
          <a:prstGeom prst="rect">
            <a:avLst/>
          </a:prstGeom>
          <a:noFill/>
          <a:ln w="9525">
            <a:noFill/>
          </a:ln>
        </p:spPr>
        <p:txBody>
          <a:bodyPr>
            <a:spAutoFit/>
          </a:bodyPr>
          <a:lstStyle/>
          <a:p>
            <a:pPr>
              <a:spcBef>
                <a:spcPct val="50000"/>
              </a:spcBef>
            </a:pPr>
            <a:r>
              <a:rPr sz="3200" dirty="0" err="1">
                <a:solidFill>
                  <a:srgbClr val="FF0000"/>
                </a:solidFill>
              </a:rPr>
              <a:t>Đạo đức</a:t>
            </a:r>
            <a:r>
              <a:rPr sz="3200">
                <a:solidFill>
                  <a:srgbClr val="FF0000"/>
                </a:solidFill>
              </a:rPr>
              <a:t> </a:t>
            </a:r>
          </a:p>
        </p:txBody>
      </p:sp>
      <p:sp>
        <p:nvSpPr>
          <p:cNvPr id="58389" name="Text Box 58388"/>
          <p:cNvSpPr txBox="1"/>
          <p:nvPr/>
        </p:nvSpPr>
        <p:spPr>
          <a:xfrm>
            <a:off x="838200" y="1401763"/>
            <a:ext cx="8305800" cy="579437"/>
          </a:xfrm>
          <a:prstGeom prst="rect">
            <a:avLst/>
          </a:prstGeom>
          <a:noFill/>
          <a:ln w="9525">
            <a:noFill/>
          </a:ln>
        </p:spPr>
        <p:txBody>
          <a:bodyPr>
            <a:spAutoFit/>
          </a:bodyPr>
          <a:lstStyle/>
          <a:p>
            <a:pPr>
              <a:spcBef>
                <a:spcPct val="50000"/>
              </a:spcBef>
            </a:pPr>
            <a:r>
              <a:rPr sz="3200" dirty="0" err="1">
                <a:solidFill>
                  <a:srgbClr val="FF9933"/>
                </a:solidFill>
              </a:rPr>
              <a:t>Lễ phép, vâng lời thầy giáo, cô giáo</a:t>
            </a:r>
            <a:r>
              <a:rPr sz="3200">
                <a:solidFill>
                  <a:srgbClr val="FF9933"/>
                </a:solidFill>
              </a:rPr>
              <a:t> </a:t>
            </a:r>
            <a:r>
              <a:rPr sz="3200" dirty="0" err="1">
                <a:solidFill>
                  <a:schemeClr val="bg1"/>
                </a:solidFill>
              </a:rPr>
              <a:t>( tiết</a:t>
            </a:r>
            <a:r>
              <a:rPr sz="3200">
                <a:solidFill>
                  <a:schemeClr val="bg1"/>
                </a:solidFill>
              </a:rPr>
              <a:t> 1)</a:t>
            </a:r>
            <a:r>
              <a:rPr sz="3200"/>
              <a:t> </a:t>
            </a:r>
          </a:p>
        </p:txBody>
      </p:sp>
      <p:sp>
        <p:nvSpPr>
          <p:cNvPr id="58390" name="Text Box 58389"/>
          <p:cNvSpPr txBox="1"/>
          <p:nvPr/>
        </p:nvSpPr>
        <p:spPr>
          <a:xfrm>
            <a:off x="3657600" y="944563"/>
            <a:ext cx="3810000" cy="579437"/>
          </a:xfrm>
          <a:prstGeom prst="rect">
            <a:avLst/>
          </a:prstGeom>
          <a:noFill/>
          <a:ln w="9525">
            <a:noFill/>
          </a:ln>
        </p:spPr>
        <p:txBody>
          <a:bodyPr>
            <a:spAutoFit/>
          </a:bodyPr>
          <a:lstStyle/>
          <a:p>
            <a:pPr>
              <a:spcBef>
                <a:spcPct val="50000"/>
              </a:spcBef>
            </a:pPr>
            <a:endParaRPr sz="3200">
              <a:solidFill>
                <a:srgbClr val="FF9933"/>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55297"/>
          <p:cNvSpPr txBox="1"/>
          <p:nvPr/>
        </p:nvSpPr>
        <p:spPr>
          <a:xfrm>
            <a:off x="228600" y="228600"/>
            <a:ext cx="8915400" cy="579438"/>
          </a:xfrm>
          <a:prstGeom prst="rect">
            <a:avLst/>
          </a:prstGeom>
          <a:noFill/>
          <a:ln w="9525">
            <a:noFill/>
          </a:ln>
        </p:spPr>
        <p:txBody>
          <a:bodyPr>
            <a:spAutoFit/>
          </a:bodyPr>
          <a:lstStyle/>
          <a:p>
            <a:pPr>
              <a:spcBef>
                <a:spcPct val="50000"/>
              </a:spcBef>
            </a:pPr>
            <a:endParaRPr sz="3200" dirty="0"/>
          </a:p>
        </p:txBody>
      </p:sp>
      <p:sp>
        <p:nvSpPr>
          <p:cNvPr id="55299" name="Text Box 55298"/>
          <p:cNvSpPr txBox="1"/>
          <p:nvPr/>
        </p:nvSpPr>
        <p:spPr>
          <a:xfrm>
            <a:off x="0" y="1752600"/>
            <a:ext cx="3200400" cy="579438"/>
          </a:xfrm>
          <a:prstGeom prst="rect">
            <a:avLst/>
          </a:prstGeom>
          <a:noFill/>
          <a:ln w="9525">
            <a:noFill/>
          </a:ln>
        </p:spPr>
        <p:txBody>
          <a:bodyPr>
            <a:spAutoFit/>
          </a:bodyPr>
          <a:lstStyle/>
          <a:p>
            <a:pPr>
              <a:spcBef>
                <a:spcPct val="50000"/>
              </a:spcBef>
            </a:pPr>
            <a:r>
              <a:rPr sz="3200" dirty="0" err="1">
                <a:solidFill>
                  <a:srgbClr val="FFFF00"/>
                </a:solidFill>
              </a:rPr>
              <a:t>Bài tập</a:t>
            </a:r>
            <a:r>
              <a:rPr sz="3200">
                <a:solidFill>
                  <a:srgbClr val="FFFF00"/>
                </a:solidFill>
              </a:rPr>
              <a:t> 2:</a:t>
            </a:r>
          </a:p>
        </p:txBody>
      </p:sp>
      <p:pic>
        <p:nvPicPr>
          <p:cNvPr id="55305" name="Picture 55304" descr="Le phep, vang loi thay giao, co giao"/>
          <p:cNvPicPr>
            <a:picLocks noChangeAspect="1"/>
          </p:cNvPicPr>
          <p:nvPr/>
        </p:nvPicPr>
        <p:blipFill>
          <a:blip r:embed="rId2"/>
          <a:stretch>
            <a:fillRect/>
          </a:stretch>
        </p:blipFill>
        <p:spPr>
          <a:xfrm>
            <a:off x="718185" y="2362200"/>
            <a:ext cx="7546340" cy="4307205"/>
          </a:xfrm>
          <a:prstGeom prst="rect">
            <a:avLst/>
          </a:prstGeom>
          <a:noFill/>
          <a:ln w="9525">
            <a:noFill/>
          </a:ln>
        </p:spPr>
      </p:pic>
      <p:sp>
        <p:nvSpPr>
          <p:cNvPr id="55310" name="Oval 55309"/>
          <p:cNvSpPr/>
          <p:nvPr/>
        </p:nvSpPr>
        <p:spPr>
          <a:xfrm>
            <a:off x="838200" y="5791200"/>
            <a:ext cx="990600" cy="914400"/>
          </a:xfrm>
          <a:prstGeom prst="ellipse">
            <a:avLst/>
          </a:prstGeom>
          <a:solidFill>
            <a:srgbClr val="FFFF66"/>
          </a:solidFill>
          <a:ln w="9525" cap="flat" cmpd="sng">
            <a:solidFill>
              <a:schemeClr val="tx1"/>
            </a:solidFill>
            <a:prstDash val="solid"/>
            <a:headEnd type="none" w="med" len="med"/>
            <a:tailEnd type="none" w="med" len="med"/>
          </a:ln>
        </p:spPr>
        <p:txBody>
          <a:bodyPr wrap="none" anchor="ctr"/>
          <a:lstStyle/>
          <a:p>
            <a:pPr algn="ctr"/>
            <a:r>
              <a:rPr sz="3200" b="1">
                <a:solidFill>
                  <a:srgbClr val="00CC00"/>
                </a:solidFill>
              </a:rPr>
              <a:t>5</a:t>
            </a:r>
          </a:p>
        </p:txBody>
      </p:sp>
      <p:sp>
        <p:nvSpPr>
          <p:cNvPr id="55314" name="Text Box 55313"/>
          <p:cNvSpPr txBox="1"/>
          <p:nvPr/>
        </p:nvSpPr>
        <p:spPr>
          <a:xfrm>
            <a:off x="3581400" y="411163"/>
            <a:ext cx="2667000" cy="583565"/>
          </a:xfrm>
          <a:prstGeom prst="rect">
            <a:avLst/>
          </a:prstGeom>
          <a:noFill/>
          <a:ln w="9525">
            <a:noFill/>
          </a:ln>
        </p:spPr>
        <p:txBody>
          <a:bodyPr>
            <a:spAutoFit/>
          </a:bodyPr>
          <a:lstStyle/>
          <a:p>
            <a:pPr>
              <a:spcBef>
                <a:spcPct val="50000"/>
              </a:spcBef>
            </a:pPr>
            <a:r>
              <a:rPr sz="3200" dirty="0" err="1">
                <a:solidFill>
                  <a:srgbClr val="FF0000"/>
                </a:solidFill>
              </a:rPr>
              <a:t>Đạo đức</a:t>
            </a:r>
            <a:r>
              <a:rPr sz="3200">
                <a:solidFill>
                  <a:srgbClr val="FF0000"/>
                </a:solidFill>
              </a:rPr>
              <a:t> </a:t>
            </a:r>
          </a:p>
        </p:txBody>
      </p:sp>
      <p:sp>
        <p:nvSpPr>
          <p:cNvPr id="55315" name="Text Box 55314"/>
          <p:cNvSpPr txBox="1"/>
          <p:nvPr/>
        </p:nvSpPr>
        <p:spPr>
          <a:xfrm>
            <a:off x="838200" y="1325563"/>
            <a:ext cx="8305800" cy="579437"/>
          </a:xfrm>
          <a:prstGeom prst="rect">
            <a:avLst/>
          </a:prstGeom>
          <a:noFill/>
          <a:ln w="9525">
            <a:noFill/>
          </a:ln>
        </p:spPr>
        <p:txBody>
          <a:bodyPr>
            <a:spAutoFit/>
          </a:bodyPr>
          <a:lstStyle/>
          <a:p>
            <a:pPr>
              <a:spcBef>
                <a:spcPct val="50000"/>
              </a:spcBef>
            </a:pPr>
            <a:r>
              <a:rPr sz="3200" dirty="0" err="1">
                <a:solidFill>
                  <a:srgbClr val="FF9933"/>
                </a:solidFill>
              </a:rPr>
              <a:t>Lễ phép, vâng lời thầy giáo, cô giáo</a:t>
            </a:r>
            <a:r>
              <a:rPr sz="3200">
                <a:solidFill>
                  <a:srgbClr val="FF9933"/>
                </a:solidFill>
              </a:rPr>
              <a:t> </a:t>
            </a:r>
            <a:r>
              <a:rPr sz="3200" dirty="0" err="1">
                <a:solidFill>
                  <a:schemeClr val="bg1"/>
                </a:solidFill>
              </a:rPr>
              <a:t>( tiết</a:t>
            </a:r>
            <a:r>
              <a:rPr sz="3200">
                <a:solidFill>
                  <a:schemeClr val="bg1"/>
                </a:solidFill>
              </a:rPr>
              <a:t> 1)</a:t>
            </a:r>
            <a:r>
              <a:rPr sz="3200"/>
              <a:t> </a:t>
            </a:r>
          </a:p>
        </p:txBody>
      </p:sp>
      <p:sp>
        <p:nvSpPr>
          <p:cNvPr id="55316" name="Text Box 55315"/>
          <p:cNvSpPr txBox="1"/>
          <p:nvPr/>
        </p:nvSpPr>
        <p:spPr>
          <a:xfrm>
            <a:off x="3810000" y="944563"/>
            <a:ext cx="3810000" cy="579437"/>
          </a:xfrm>
          <a:prstGeom prst="rect">
            <a:avLst/>
          </a:prstGeom>
          <a:noFill/>
          <a:ln w="9525">
            <a:noFill/>
          </a:ln>
        </p:spPr>
        <p:txBody>
          <a:bodyPr>
            <a:spAutoFit/>
          </a:bodyPr>
          <a:lstStyle/>
          <a:p>
            <a:pPr>
              <a:spcBef>
                <a:spcPct val="50000"/>
              </a:spcBef>
            </a:pPr>
            <a:r>
              <a:rPr sz="3200" dirty="0" err="1">
                <a:solidFill>
                  <a:srgbClr val="FF9933"/>
                </a:solidFill>
              </a:rPr>
              <a:t>Bài</a:t>
            </a:r>
            <a:r>
              <a:rPr sz="3200">
                <a:solidFill>
                  <a:srgbClr val="FF9933"/>
                </a:solidFill>
              </a:rPr>
              <a:t> 9</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22"/>
          <p:cNvPicPr>
            <a:picLocks noChangeAspect="1" noChangeArrowheads="1"/>
          </p:cNvPicPr>
          <p:nvPr/>
        </p:nvPicPr>
        <p:blipFill>
          <a:blip r:embed="rId2"/>
          <a:srcRect/>
          <a:stretch>
            <a:fillRect/>
          </a:stretch>
        </p:blipFill>
        <p:spPr bwMode="auto">
          <a:xfrm>
            <a:off x="228600" y="228600"/>
            <a:ext cx="2743200" cy="2859088"/>
          </a:xfrm>
          <a:prstGeom prst="rect">
            <a:avLst/>
          </a:prstGeom>
          <a:solidFill>
            <a:srgbClr val="990099"/>
          </a:solidFill>
          <a:ln w="9525">
            <a:solidFill>
              <a:srgbClr val="FF0000"/>
            </a:solidFill>
            <a:miter lim="800000"/>
            <a:headEnd/>
            <a:tailEnd/>
          </a:ln>
        </p:spPr>
      </p:pic>
      <p:pic>
        <p:nvPicPr>
          <p:cNvPr id="11267" name="Picture 5" descr="23"/>
          <p:cNvPicPr>
            <a:picLocks noChangeAspect="1" noChangeArrowheads="1"/>
          </p:cNvPicPr>
          <p:nvPr/>
        </p:nvPicPr>
        <p:blipFill>
          <a:blip r:embed="rId3"/>
          <a:srcRect/>
          <a:stretch>
            <a:fillRect/>
          </a:stretch>
        </p:blipFill>
        <p:spPr bwMode="auto">
          <a:xfrm>
            <a:off x="6248400" y="304800"/>
            <a:ext cx="2667000" cy="2913063"/>
          </a:xfrm>
          <a:prstGeom prst="rect">
            <a:avLst/>
          </a:prstGeom>
          <a:noFill/>
          <a:ln w="9525">
            <a:noFill/>
            <a:miter lim="800000"/>
            <a:headEnd/>
            <a:tailEnd/>
          </a:ln>
        </p:spPr>
      </p:pic>
      <p:pic>
        <p:nvPicPr>
          <p:cNvPr id="11268" name="Picture 6" descr="25"/>
          <p:cNvPicPr>
            <a:picLocks noChangeAspect="1" noChangeArrowheads="1"/>
          </p:cNvPicPr>
          <p:nvPr/>
        </p:nvPicPr>
        <p:blipFill>
          <a:blip r:embed="rId4"/>
          <a:srcRect/>
          <a:stretch>
            <a:fillRect/>
          </a:stretch>
        </p:blipFill>
        <p:spPr bwMode="auto">
          <a:xfrm>
            <a:off x="3276600" y="304800"/>
            <a:ext cx="2667000" cy="2974975"/>
          </a:xfrm>
          <a:prstGeom prst="rect">
            <a:avLst/>
          </a:prstGeom>
          <a:noFill/>
          <a:ln w="9525">
            <a:noFill/>
            <a:miter lim="800000"/>
            <a:headEnd/>
            <a:tailEnd/>
          </a:ln>
        </p:spPr>
      </p:pic>
      <p:pic>
        <p:nvPicPr>
          <p:cNvPr id="11269" name="Picture 7" descr="24"/>
          <p:cNvPicPr>
            <a:picLocks noChangeAspect="1" noChangeArrowheads="1"/>
          </p:cNvPicPr>
          <p:nvPr/>
        </p:nvPicPr>
        <p:blipFill>
          <a:blip r:embed="rId5"/>
          <a:srcRect/>
          <a:stretch>
            <a:fillRect/>
          </a:stretch>
        </p:blipFill>
        <p:spPr bwMode="auto">
          <a:xfrm>
            <a:off x="381000" y="3657600"/>
            <a:ext cx="3276600" cy="2938463"/>
          </a:xfrm>
          <a:prstGeom prst="rect">
            <a:avLst/>
          </a:prstGeom>
          <a:solidFill>
            <a:srgbClr val="990099"/>
          </a:solidFill>
          <a:ln w="9525">
            <a:solidFill>
              <a:srgbClr val="FF0000"/>
            </a:solidFill>
            <a:miter lim="800000"/>
            <a:headEnd/>
            <a:tailEnd/>
          </a:ln>
        </p:spPr>
      </p:pic>
      <p:sp>
        <p:nvSpPr>
          <p:cNvPr id="11270" name="Oval 8"/>
          <p:cNvSpPr>
            <a:spLocks noChangeArrowheads="1"/>
          </p:cNvSpPr>
          <p:nvPr/>
        </p:nvSpPr>
        <p:spPr bwMode="auto">
          <a:xfrm>
            <a:off x="2590800" y="2286000"/>
            <a:ext cx="533400" cy="914400"/>
          </a:xfrm>
          <a:prstGeom prst="ellipse">
            <a:avLst/>
          </a:prstGeom>
          <a:solidFill>
            <a:schemeClr val="accent1"/>
          </a:solidFill>
          <a:ln w="9525">
            <a:solidFill>
              <a:schemeClr val="tx1"/>
            </a:solidFill>
            <a:round/>
            <a:headEnd/>
            <a:tailEnd/>
          </a:ln>
        </p:spPr>
        <p:txBody>
          <a:bodyPr wrap="none" anchor="ctr"/>
          <a:lstStyle/>
          <a:p>
            <a:pPr algn="ctr"/>
            <a:r>
              <a:rPr lang="en-US" sz="3200">
                <a:solidFill>
                  <a:srgbClr val="FF0000"/>
                </a:solidFill>
              </a:rPr>
              <a:t>1</a:t>
            </a:r>
          </a:p>
        </p:txBody>
      </p:sp>
      <p:sp>
        <p:nvSpPr>
          <p:cNvPr id="11271" name="Oval 9"/>
          <p:cNvSpPr>
            <a:spLocks noChangeArrowheads="1"/>
          </p:cNvSpPr>
          <p:nvPr/>
        </p:nvSpPr>
        <p:spPr bwMode="auto">
          <a:xfrm>
            <a:off x="2971800" y="5410200"/>
            <a:ext cx="381000" cy="914400"/>
          </a:xfrm>
          <a:prstGeom prst="ellipse">
            <a:avLst/>
          </a:prstGeom>
          <a:solidFill>
            <a:schemeClr val="accent1"/>
          </a:solidFill>
          <a:ln w="9525">
            <a:solidFill>
              <a:schemeClr val="tx1"/>
            </a:solidFill>
            <a:round/>
            <a:headEnd/>
            <a:tailEnd/>
          </a:ln>
        </p:spPr>
        <p:txBody>
          <a:bodyPr wrap="none" anchor="ctr"/>
          <a:lstStyle/>
          <a:p>
            <a:pPr algn="ctr"/>
            <a:r>
              <a:rPr lang="en-US" sz="3200">
                <a:solidFill>
                  <a:srgbClr val="FF0000"/>
                </a:solidFill>
              </a:rPr>
              <a:t>4</a:t>
            </a:r>
          </a:p>
        </p:txBody>
      </p:sp>
      <p:sp>
        <p:nvSpPr>
          <p:cNvPr id="11272" name="Oval 10"/>
          <p:cNvSpPr>
            <a:spLocks noChangeArrowheads="1"/>
          </p:cNvSpPr>
          <p:nvPr/>
        </p:nvSpPr>
        <p:spPr bwMode="auto">
          <a:xfrm>
            <a:off x="8229600" y="2590800"/>
            <a:ext cx="533400" cy="914400"/>
          </a:xfrm>
          <a:prstGeom prst="ellipse">
            <a:avLst/>
          </a:prstGeom>
          <a:solidFill>
            <a:schemeClr val="accent1"/>
          </a:solidFill>
          <a:ln w="9525">
            <a:solidFill>
              <a:schemeClr val="tx1"/>
            </a:solidFill>
            <a:round/>
            <a:headEnd/>
            <a:tailEnd/>
          </a:ln>
        </p:spPr>
        <p:txBody>
          <a:bodyPr wrap="none" anchor="ctr"/>
          <a:lstStyle/>
          <a:p>
            <a:pPr algn="ctr"/>
            <a:r>
              <a:rPr lang="en-US" sz="3200">
                <a:solidFill>
                  <a:srgbClr val="FF0000"/>
                </a:solidFill>
              </a:rPr>
              <a:t>3</a:t>
            </a:r>
          </a:p>
        </p:txBody>
      </p:sp>
      <p:sp>
        <p:nvSpPr>
          <p:cNvPr id="11273" name="Oval 11"/>
          <p:cNvSpPr>
            <a:spLocks noChangeArrowheads="1"/>
          </p:cNvSpPr>
          <p:nvPr/>
        </p:nvSpPr>
        <p:spPr bwMode="auto">
          <a:xfrm>
            <a:off x="5715000" y="2362200"/>
            <a:ext cx="381000" cy="914400"/>
          </a:xfrm>
          <a:prstGeom prst="ellipse">
            <a:avLst/>
          </a:prstGeom>
          <a:solidFill>
            <a:schemeClr val="accent1"/>
          </a:solidFill>
          <a:ln w="9525">
            <a:solidFill>
              <a:schemeClr val="tx1"/>
            </a:solidFill>
            <a:round/>
            <a:headEnd/>
            <a:tailEnd/>
          </a:ln>
        </p:spPr>
        <p:txBody>
          <a:bodyPr wrap="none" anchor="ctr"/>
          <a:lstStyle/>
          <a:p>
            <a:pPr algn="ctr"/>
            <a:r>
              <a:rPr lang="en-US" sz="3200">
                <a:solidFill>
                  <a:srgbClr val="FF0000"/>
                </a:solidFill>
              </a:rPr>
              <a:t>2</a:t>
            </a:r>
          </a:p>
        </p:txBody>
      </p:sp>
      <p:pic>
        <p:nvPicPr>
          <p:cNvPr id="11274" name="Picture 17" descr="IMG_4544"/>
          <p:cNvPicPr>
            <a:picLocks noChangeAspect="1" noChangeArrowheads="1"/>
          </p:cNvPicPr>
          <p:nvPr/>
        </p:nvPicPr>
        <p:blipFill>
          <a:blip r:embed="rId6"/>
          <a:srcRect/>
          <a:stretch>
            <a:fillRect/>
          </a:stretch>
        </p:blipFill>
        <p:spPr bwMode="auto">
          <a:xfrm>
            <a:off x="3962400" y="3505200"/>
            <a:ext cx="4800600" cy="3200400"/>
          </a:xfrm>
          <a:prstGeom prst="rect">
            <a:avLst/>
          </a:prstGeom>
          <a:noFill/>
          <a:ln w="9525">
            <a:noFill/>
            <a:miter lim="800000"/>
            <a:headEnd/>
            <a:tailEnd/>
          </a:ln>
        </p:spPr>
      </p:pic>
      <p:sp>
        <p:nvSpPr>
          <p:cNvPr id="11275" name="Oval 18"/>
          <p:cNvSpPr>
            <a:spLocks noChangeArrowheads="1"/>
          </p:cNvSpPr>
          <p:nvPr/>
        </p:nvSpPr>
        <p:spPr bwMode="auto">
          <a:xfrm>
            <a:off x="8534400" y="5943600"/>
            <a:ext cx="381000" cy="914400"/>
          </a:xfrm>
          <a:prstGeom prst="ellipse">
            <a:avLst/>
          </a:prstGeom>
          <a:solidFill>
            <a:schemeClr val="accent1"/>
          </a:solidFill>
          <a:ln w="9525">
            <a:solidFill>
              <a:schemeClr val="tx1"/>
            </a:solidFill>
            <a:round/>
            <a:headEnd/>
            <a:tailEnd/>
          </a:ln>
        </p:spPr>
        <p:txBody>
          <a:bodyPr wrap="none" anchor="ctr"/>
          <a:lstStyle/>
          <a:p>
            <a:pPr algn="ctr"/>
            <a:r>
              <a:rPr lang="en-US" sz="3200">
                <a:solidFill>
                  <a:srgbClr val="FF0000"/>
                </a:solidFill>
              </a:rPr>
              <a:t>5</a:t>
            </a:r>
          </a:p>
        </p:txBody>
      </p:sp>
      <p:pic>
        <p:nvPicPr>
          <p:cNvPr id="10259" name="Picture 19" descr="mat do"/>
          <p:cNvPicPr>
            <a:picLocks noChangeAspect="1" noChangeArrowheads="1"/>
          </p:cNvPicPr>
          <p:nvPr/>
        </p:nvPicPr>
        <p:blipFill>
          <a:blip r:embed="rId7"/>
          <a:srcRect l="12834" t="18321" r="27272" b="5344"/>
          <a:stretch>
            <a:fillRect/>
          </a:stretch>
        </p:blipFill>
        <p:spPr bwMode="auto">
          <a:xfrm>
            <a:off x="304800" y="1828800"/>
            <a:ext cx="914400" cy="1752600"/>
          </a:xfrm>
          <a:prstGeom prst="rect">
            <a:avLst/>
          </a:prstGeom>
          <a:noFill/>
          <a:ln w="9525">
            <a:noFill/>
            <a:miter lim="800000"/>
            <a:headEnd/>
            <a:tailEnd/>
          </a:ln>
        </p:spPr>
      </p:pic>
      <p:pic>
        <p:nvPicPr>
          <p:cNvPr id="10260" name="Picture 20" descr="mat do"/>
          <p:cNvPicPr>
            <a:picLocks noChangeAspect="1" noChangeArrowheads="1"/>
          </p:cNvPicPr>
          <p:nvPr/>
        </p:nvPicPr>
        <p:blipFill>
          <a:blip r:embed="rId7"/>
          <a:srcRect l="12834" t="18321" r="27272" b="5344"/>
          <a:stretch>
            <a:fillRect/>
          </a:stretch>
        </p:blipFill>
        <p:spPr bwMode="auto">
          <a:xfrm>
            <a:off x="0" y="5105400"/>
            <a:ext cx="914400" cy="1752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59"/>
                                        </p:tgtEl>
                                        <p:attrNameLst>
                                          <p:attrName>style.visibility</p:attrName>
                                        </p:attrNameLst>
                                      </p:cBhvr>
                                      <p:to>
                                        <p:strVal val="visible"/>
                                      </p:to>
                                    </p:set>
                                    <p:anim calcmode="lin" valueType="num">
                                      <p:cBhvr additive="base">
                                        <p:cTn id="7" dur="500" fill="hold"/>
                                        <p:tgtEl>
                                          <p:spTgt spid="10259"/>
                                        </p:tgtEl>
                                        <p:attrNameLst>
                                          <p:attrName>ppt_x</p:attrName>
                                        </p:attrNameLst>
                                      </p:cBhvr>
                                      <p:tavLst>
                                        <p:tav tm="0">
                                          <p:val>
                                            <p:strVal val="#ppt_x"/>
                                          </p:val>
                                        </p:tav>
                                        <p:tav tm="100000">
                                          <p:val>
                                            <p:strVal val="#ppt_x"/>
                                          </p:val>
                                        </p:tav>
                                      </p:tavLst>
                                    </p:anim>
                                    <p:anim calcmode="lin" valueType="num">
                                      <p:cBhvr additive="base">
                                        <p:cTn id="8" dur="500" fill="hold"/>
                                        <p:tgtEl>
                                          <p:spTgt spid="1025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0"/>
                                        </p:tgtEl>
                                        <p:attrNameLst>
                                          <p:attrName>style.visibility</p:attrName>
                                        </p:attrNameLst>
                                      </p:cBhvr>
                                      <p:to>
                                        <p:strVal val="visible"/>
                                      </p:to>
                                    </p:set>
                                    <p:anim calcmode="lin" valueType="num">
                                      <p:cBhvr additive="base">
                                        <p:cTn id="11" dur="500" fill="hold"/>
                                        <p:tgtEl>
                                          <p:spTgt spid="10260"/>
                                        </p:tgtEl>
                                        <p:attrNameLst>
                                          <p:attrName>ppt_x</p:attrName>
                                        </p:attrNameLst>
                                      </p:cBhvr>
                                      <p:tavLst>
                                        <p:tav tm="0">
                                          <p:val>
                                            <p:strVal val="#ppt_x"/>
                                          </p:val>
                                        </p:tav>
                                        <p:tav tm="100000">
                                          <p:val>
                                            <p:strVal val="#ppt_x"/>
                                          </p:val>
                                        </p:tav>
                                      </p:tavLst>
                                    </p:anim>
                                    <p:anim calcmode="lin" valueType="num">
                                      <p:cBhvr additive="base">
                                        <p:cTn id="12" dur="500" fill="hold"/>
                                        <p:tgtEl>
                                          <p:spTgt spid="102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457200" y="1600200"/>
            <a:ext cx="8001000" cy="4038600"/>
          </a:xfrm>
        </p:spPr>
        <p:txBody>
          <a:bodyPr/>
          <a:lstStyle/>
          <a:p>
            <a:pPr eaLnBrk="1" hangingPunct="1">
              <a:buFontTx/>
              <a:buNone/>
            </a:pPr>
            <a:r>
              <a:rPr lang="en-US" sz="4400" smtClean="0">
                <a:solidFill>
                  <a:srgbClr val="0000FF"/>
                </a:solidFill>
              </a:rPr>
              <a:t>Kết luận:</a:t>
            </a:r>
          </a:p>
          <a:p>
            <a:pPr eaLnBrk="1" hangingPunct="1">
              <a:buFontTx/>
              <a:buNone/>
            </a:pPr>
            <a:r>
              <a:rPr lang="en-US" sz="3600" smtClean="0">
                <a:solidFill>
                  <a:srgbClr val="FF0000"/>
                </a:solidFill>
              </a:rPr>
              <a:t>- Thầy cô giáo luôn quan tâm, chăm sóc, dạy dỗ các em, giúp các em trở thành con ngoan,trò giỏi. Nên các em cần lễ phép,lắng nghe và làm theo những lời thầy cô dạy bảo.</a:t>
            </a:r>
          </a:p>
        </p:txBody>
      </p:sp>
      <p:sp>
        <p:nvSpPr>
          <p:cNvPr id="12291" name="Rectangle 4"/>
          <p:cNvSpPr>
            <a:spLocks noChangeArrowheads="1"/>
          </p:cNvSpPr>
          <p:nvPr/>
        </p:nvSpPr>
        <p:spPr bwMode="auto">
          <a:xfrm>
            <a:off x="1143000" y="0"/>
            <a:ext cx="6858000" cy="954107"/>
          </a:xfrm>
          <a:prstGeom prst="rect">
            <a:avLst/>
          </a:prstGeom>
          <a:noFill/>
          <a:ln w="9525">
            <a:noFill/>
            <a:miter lim="800000"/>
            <a:headEnd/>
            <a:tailEnd/>
          </a:ln>
        </p:spPr>
        <p:txBody>
          <a:bodyPr>
            <a:spAutoFit/>
          </a:bodyPr>
          <a:lstStyle/>
          <a:p>
            <a:pPr algn="ctr"/>
            <a:r>
              <a:rPr lang="en-US" sz="2800" b="1" dirty="0" err="1" smtClean="0">
                <a:latin typeface="Times New Roman" pitchFamily="18" charset="0"/>
              </a:rPr>
              <a:t>Thứ</a:t>
            </a:r>
            <a:r>
              <a:rPr lang="en-US" sz="2800" b="1" dirty="0" smtClean="0">
                <a:latin typeface="Times New Roman" pitchFamily="18" charset="0"/>
              </a:rPr>
              <a:t> </a:t>
            </a:r>
            <a:r>
              <a:rPr lang="en-US" sz="2800" b="1" dirty="0" err="1" smtClean="0">
                <a:latin typeface="Times New Roman" pitchFamily="18" charset="0"/>
              </a:rPr>
              <a:t>tư</a:t>
            </a:r>
            <a:r>
              <a:rPr lang="en-US" sz="2800" b="1" dirty="0" smtClean="0">
                <a:latin typeface="Times New Roman" pitchFamily="18" charset="0"/>
              </a:rPr>
              <a:t> </a:t>
            </a:r>
            <a:r>
              <a:rPr lang="en-US" sz="2800" b="1" dirty="0" err="1" smtClean="0">
                <a:latin typeface="Times New Roman" pitchFamily="18" charset="0"/>
              </a:rPr>
              <a:t>ngày</a:t>
            </a:r>
            <a:r>
              <a:rPr lang="en-US" sz="2800" b="1" dirty="0" smtClean="0">
                <a:latin typeface="Times New Roman" pitchFamily="18" charset="0"/>
              </a:rPr>
              <a:t> 15 </a:t>
            </a:r>
            <a:r>
              <a:rPr lang="en-US" sz="2800" b="1" dirty="0" err="1" smtClean="0">
                <a:latin typeface="Times New Roman" pitchFamily="18" charset="0"/>
              </a:rPr>
              <a:t>tháng</a:t>
            </a:r>
            <a:r>
              <a:rPr lang="en-US" sz="2800" b="1" dirty="0" smtClean="0">
                <a:latin typeface="Times New Roman" pitchFamily="18" charset="0"/>
              </a:rPr>
              <a:t> 1 </a:t>
            </a:r>
            <a:r>
              <a:rPr lang="en-US" sz="2800" b="1" dirty="0" err="1" smtClean="0">
                <a:latin typeface="Times New Roman" pitchFamily="18" charset="0"/>
              </a:rPr>
              <a:t>năm</a:t>
            </a:r>
            <a:r>
              <a:rPr lang="en-US" sz="2800" b="1" dirty="0" smtClean="0">
                <a:latin typeface="Times New Roman" pitchFamily="18" charset="0"/>
              </a:rPr>
              <a:t> 2020</a:t>
            </a:r>
          </a:p>
          <a:p>
            <a:pPr algn="ctr"/>
            <a:r>
              <a:rPr lang="en-US" sz="2800" b="1" dirty="0" err="1" smtClean="0">
                <a:solidFill>
                  <a:srgbClr val="FF0000"/>
                </a:solidFill>
              </a:rPr>
              <a:t>Đạo</a:t>
            </a:r>
            <a:r>
              <a:rPr lang="en-US" sz="2800" b="1" dirty="0" smtClean="0">
                <a:solidFill>
                  <a:srgbClr val="FF0000"/>
                </a:solidFill>
              </a:rPr>
              <a:t> </a:t>
            </a:r>
            <a:r>
              <a:rPr lang="en-US" sz="2800" b="1" dirty="0" err="1">
                <a:solidFill>
                  <a:srgbClr val="FF0000"/>
                </a:solidFill>
              </a:rPr>
              <a:t>đức</a:t>
            </a:r>
            <a:endParaRPr lang="en-US" sz="2800" b="1" dirty="0">
              <a:solidFill>
                <a:srgbClr val="FF0000"/>
              </a:solidFill>
            </a:endParaRPr>
          </a:p>
        </p:txBody>
      </p:sp>
      <p:sp>
        <p:nvSpPr>
          <p:cNvPr id="12292" name="Rectangle 5"/>
          <p:cNvSpPr>
            <a:spLocks noChangeArrowheads="1"/>
          </p:cNvSpPr>
          <p:nvPr/>
        </p:nvSpPr>
        <p:spPr bwMode="auto">
          <a:xfrm>
            <a:off x="990600" y="838200"/>
            <a:ext cx="7291388" cy="641350"/>
          </a:xfrm>
          <a:prstGeom prst="rect">
            <a:avLst/>
          </a:prstGeom>
          <a:noFill/>
          <a:ln w="9525">
            <a:noFill/>
            <a:miter lim="800000"/>
            <a:headEnd/>
            <a:tailEnd/>
          </a:ln>
        </p:spPr>
        <p:txBody>
          <a:bodyPr wrap="none">
            <a:spAutoFit/>
          </a:bodyPr>
          <a:lstStyle/>
          <a:p>
            <a:r>
              <a:rPr lang="en-US" sz="3600">
                <a:solidFill>
                  <a:srgbClr val="FF00FF"/>
                </a:solidFill>
              </a:rPr>
              <a:t>Lễ phép, vâng lời thầy giáo,cô giáo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387">
                                            <p:txEl>
                                              <p:pRg st="0" end="0"/>
                                            </p:txEl>
                                          </p:spTgt>
                                        </p:tgtEl>
                                        <p:attrNameLst>
                                          <p:attrName>style.visibility</p:attrName>
                                        </p:attrNameLst>
                                      </p:cBhvr>
                                      <p:to>
                                        <p:strVal val="visible"/>
                                      </p:to>
                                    </p:set>
                                    <p:anim calcmode="discrete" valueType="clr">
                                      <p:cBhvr override="childStyle">
                                        <p:cTn id="7" dur="80"/>
                                        <p:tgtEl>
                                          <p:spTgt spid="163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38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387">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6387">
                                            <p:txEl>
                                              <p:pRg st="1" end="1"/>
                                            </p:txEl>
                                          </p:spTgt>
                                        </p:tgtEl>
                                        <p:attrNameLst>
                                          <p:attrName>style.visibility</p:attrName>
                                        </p:attrNameLst>
                                      </p:cBhvr>
                                      <p:to>
                                        <p:strVal val="visible"/>
                                      </p:to>
                                    </p:set>
                                    <p:anim calcmode="discrete" valueType="clr">
                                      <p:cBhvr override="childStyle">
                                        <p:cTn id="14" dur="80"/>
                                        <p:tgtEl>
                                          <p:spTgt spid="1638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38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638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z="4000" smtClean="0">
                <a:solidFill>
                  <a:srgbClr val="0000FF"/>
                </a:solidFill>
              </a:rPr>
              <a:t>Hoạt động 3:</a:t>
            </a:r>
            <a:br>
              <a:rPr lang="en-US" sz="4000" smtClean="0">
                <a:solidFill>
                  <a:srgbClr val="0000FF"/>
                </a:solidFill>
              </a:rPr>
            </a:br>
            <a:r>
              <a:rPr lang="en-US" sz="4000" smtClean="0">
                <a:solidFill>
                  <a:srgbClr val="0000FF"/>
                </a:solidFill>
              </a:rPr>
              <a:t> </a:t>
            </a:r>
            <a:r>
              <a:rPr lang="en-US" smtClean="0">
                <a:solidFill>
                  <a:schemeClr val="tx1"/>
                </a:solidFill>
              </a:rPr>
              <a:t>Giơ thẻ đúng, sai</a:t>
            </a:r>
          </a:p>
        </p:txBody>
      </p:sp>
      <p:sp>
        <p:nvSpPr>
          <p:cNvPr id="18435" name="Rectangle 3"/>
          <p:cNvSpPr>
            <a:spLocks noGrp="1" noChangeArrowheads="1"/>
          </p:cNvSpPr>
          <p:nvPr>
            <p:ph type="body" idx="1"/>
          </p:nvPr>
        </p:nvSpPr>
        <p:spPr>
          <a:xfrm>
            <a:off x="457200" y="1676400"/>
            <a:ext cx="8153400" cy="5181600"/>
          </a:xfrm>
        </p:spPr>
        <p:txBody>
          <a:bodyPr/>
          <a:lstStyle/>
          <a:p>
            <a:pPr eaLnBrk="1" hangingPunct="1">
              <a:lnSpc>
                <a:spcPct val="80000"/>
              </a:lnSpc>
              <a:buFontTx/>
              <a:buNone/>
            </a:pPr>
            <a:r>
              <a:rPr lang="en-US" sz="4800" smtClean="0">
                <a:solidFill>
                  <a:srgbClr val="990099"/>
                </a:solidFill>
              </a:rPr>
              <a:t>- </a:t>
            </a:r>
            <a:r>
              <a:rPr lang="en-US" sz="4000" smtClean="0"/>
              <a:t>Khi gặp thầy, cô giáo em đứng lại vòng tay chào thầy cô.</a:t>
            </a:r>
          </a:p>
          <a:p>
            <a:pPr eaLnBrk="1" hangingPunct="1">
              <a:lnSpc>
                <a:spcPct val="80000"/>
              </a:lnSpc>
              <a:buFontTx/>
              <a:buNone/>
            </a:pPr>
            <a:r>
              <a:rPr lang="en-US" sz="4000" smtClean="0"/>
              <a:t>- Gặp thầy, cô giáo ở trên đường em vừa chạy vừa chào.</a:t>
            </a:r>
          </a:p>
          <a:p>
            <a:pPr eaLnBrk="1" hangingPunct="1">
              <a:lnSpc>
                <a:spcPct val="80000"/>
              </a:lnSpc>
              <a:buFontTx/>
              <a:buNone/>
            </a:pPr>
            <a:r>
              <a:rPr lang="en-US" sz="4000" smtClean="0"/>
              <a:t>- Khi đưa vở hoặc vật gì cho thầy, cô giáo em đưa bằng một tay cũng được.</a:t>
            </a:r>
          </a:p>
          <a:p>
            <a:pPr eaLnBrk="1" hangingPunct="1">
              <a:lnSpc>
                <a:spcPct val="80000"/>
              </a:lnSpc>
              <a:buFontTx/>
              <a:buNone/>
            </a:pPr>
            <a:r>
              <a:rPr lang="en-US" sz="4000" smtClean="0"/>
              <a:t>- Em nhận quà từ cô giáo em nhận bằng hai tay và nói lời cảm ơn.</a:t>
            </a:r>
          </a:p>
        </p:txBody>
      </p:sp>
      <p:pic>
        <p:nvPicPr>
          <p:cNvPr id="18437" name="Picture 5" descr="mat meu"/>
          <p:cNvPicPr>
            <a:picLocks noChangeAspect="1" noChangeArrowheads="1"/>
          </p:cNvPicPr>
          <p:nvPr/>
        </p:nvPicPr>
        <p:blipFill>
          <a:blip r:embed="rId2"/>
          <a:srcRect l="4536" t="12955" r="31947" b="9312"/>
          <a:stretch>
            <a:fillRect/>
          </a:stretch>
        </p:blipFill>
        <p:spPr bwMode="auto">
          <a:xfrm>
            <a:off x="0" y="2819400"/>
            <a:ext cx="762000" cy="1066800"/>
          </a:xfrm>
          <a:prstGeom prst="rect">
            <a:avLst/>
          </a:prstGeom>
          <a:noFill/>
          <a:ln w="9525">
            <a:noFill/>
            <a:miter lim="800000"/>
            <a:headEnd/>
            <a:tailEnd/>
          </a:ln>
        </p:spPr>
      </p:pic>
      <p:pic>
        <p:nvPicPr>
          <p:cNvPr id="18438" name="Picture 6" descr="mat meu"/>
          <p:cNvPicPr>
            <a:picLocks noChangeAspect="1" noChangeArrowheads="1"/>
          </p:cNvPicPr>
          <p:nvPr/>
        </p:nvPicPr>
        <p:blipFill>
          <a:blip r:embed="rId3"/>
          <a:srcRect l="4536" t="12955" r="31947" b="9312"/>
          <a:stretch>
            <a:fillRect/>
          </a:stretch>
        </p:blipFill>
        <p:spPr bwMode="auto">
          <a:xfrm>
            <a:off x="0" y="4191000"/>
            <a:ext cx="533400" cy="1066800"/>
          </a:xfrm>
          <a:prstGeom prst="rect">
            <a:avLst/>
          </a:prstGeom>
          <a:noFill/>
          <a:ln w="9525">
            <a:noFill/>
            <a:miter lim="800000"/>
            <a:headEnd/>
            <a:tailEnd/>
          </a:ln>
        </p:spPr>
      </p:pic>
      <p:pic>
        <p:nvPicPr>
          <p:cNvPr id="18439" name="Picture 7" descr="mat do"/>
          <p:cNvPicPr>
            <a:picLocks noChangeAspect="1" noChangeArrowheads="1"/>
          </p:cNvPicPr>
          <p:nvPr/>
        </p:nvPicPr>
        <p:blipFill>
          <a:blip r:embed="rId4"/>
          <a:srcRect l="12834" t="18321" r="27272" b="5344"/>
          <a:stretch>
            <a:fillRect/>
          </a:stretch>
        </p:blipFill>
        <p:spPr bwMode="auto">
          <a:xfrm>
            <a:off x="0" y="1752600"/>
            <a:ext cx="457200" cy="838200"/>
          </a:xfrm>
          <a:prstGeom prst="rect">
            <a:avLst/>
          </a:prstGeom>
          <a:noFill/>
          <a:ln w="9525">
            <a:noFill/>
            <a:miter lim="800000"/>
            <a:headEnd/>
            <a:tailEnd/>
          </a:ln>
        </p:spPr>
      </p:pic>
      <p:pic>
        <p:nvPicPr>
          <p:cNvPr id="18440" name="Picture 8" descr="mat do"/>
          <p:cNvPicPr>
            <a:picLocks noChangeAspect="1" noChangeArrowheads="1"/>
          </p:cNvPicPr>
          <p:nvPr/>
        </p:nvPicPr>
        <p:blipFill>
          <a:blip r:embed="rId4"/>
          <a:srcRect l="12834" t="18321" r="27272" b="5344"/>
          <a:stretch>
            <a:fillRect/>
          </a:stretch>
        </p:blipFill>
        <p:spPr bwMode="auto">
          <a:xfrm>
            <a:off x="152400" y="5715000"/>
            <a:ext cx="457200" cy="838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checkerboard(across)">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8439"/>
                                        </p:tgtEl>
                                        <p:attrNameLst>
                                          <p:attrName>style.visibility</p:attrName>
                                        </p:attrNameLst>
                                      </p:cBhvr>
                                      <p:to>
                                        <p:strVal val="visible"/>
                                      </p:to>
                                    </p:set>
                                    <p:anim calcmode="lin" valueType="num">
                                      <p:cBhvr additive="base">
                                        <p:cTn id="12" dur="500" fill="hold"/>
                                        <p:tgtEl>
                                          <p:spTgt spid="18439"/>
                                        </p:tgtEl>
                                        <p:attrNameLst>
                                          <p:attrName>ppt_x</p:attrName>
                                        </p:attrNameLst>
                                      </p:cBhvr>
                                      <p:tavLst>
                                        <p:tav tm="0">
                                          <p:val>
                                            <p:strVal val="#ppt_x"/>
                                          </p:val>
                                        </p:tav>
                                        <p:tav tm="100000">
                                          <p:val>
                                            <p:strVal val="#ppt_x"/>
                                          </p:val>
                                        </p:tav>
                                      </p:tavLst>
                                    </p:anim>
                                    <p:anim calcmode="lin" valueType="num">
                                      <p:cBhvr additive="base">
                                        <p:cTn id="13" dur="500" fill="hold"/>
                                        <p:tgtEl>
                                          <p:spTgt spid="184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8435">
                                            <p:txEl>
                                              <p:pRg st="1" end="1"/>
                                            </p:txEl>
                                          </p:spTgt>
                                        </p:tgtEl>
                                        <p:attrNameLst>
                                          <p:attrName>style.visibility</p:attrName>
                                        </p:attrNameLst>
                                      </p:cBhvr>
                                      <p:to>
                                        <p:strVal val="visible"/>
                                      </p:to>
                                    </p:set>
                                    <p:animEffect transition="in" filter="box(in)">
                                      <p:cBhvr>
                                        <p:cTn id="18" dur="500"/>
                                        <p:tgtEl>
                                          <p:spTgt spid="1843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437"/>
                                        </p:tgtEl>
                                        <p:attrNameLst>
                                          <p:attrName>style.visibility</p:attrName>
                                        </p:attrNameLst>
                                      </p:cBhvr>
                                      <p:to>
                                        <p:strVal val="visible"/>
                                      </p:to>
                                    </p:set>
                                    <p:anim calcmode="lin" valueType="num">
                                      <p:cBhvr additive="base">
                                        <p:cTn id="23" dur="500" fill="hold"/>
                                        <p:tgtEl>
                                          <p:spTgt spid="18437"/>
                                        </p:tgtEl>
                                        <p:attrNameLst>
                                          <p:attrName>ppt_x</p:attrName>
                                        </p:attrNameLst>
                                      </p:cBhvr>
                                      <p:tavLst>
                                        <p:tav tm="0">
                                          <p:val>
                                            <p:strVal val="#ppt_x"/>
                                          </p:val>
                                        </p:tav>
                                        <p:tav tm="100000">
                                          <p:val>
                                            <p:strVal val="#ppt_x"/>
                                          </p:val>
                                        </p:tav>
                                      </p:tavLst>
                                    </p:anim>
                                    <p:anim calcmode="lin" valueType="num">
                                      <p:cBhvr additive="base">
                                        <p:cTn id="24" dur="500" fill="hold"/>
                                        <p:tgtEl>
                                          <p:spTgt spid="184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8435">
                                            <p:txEl>
                                              <p:pRg st="2" end="2"/>
                                            </p:txEl>
                                          </p:spTgt>
                                        </p:tgtEl>
                                        <p:attrNameLst>
                                          <p:attrName>style.visibility</p:attrName>
                                        </p:attrNameLst>
                                      </p:cBhvr>
                                      <p:to>
                                        <p:strVal val="visible"/>
                                      </p:to>
                                    </p:set>
                                    <p:animEffect transition="in" filter="checkerboard(across)">
                                      <p:cBhvr>
                                        <p:cTn id="29" dur="500"/>
                                        <p:tgtEl>
                                          <p:spTgt spid="1843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438"/>
                                        </p:tgtEl>
                                        <p:attrNameLst>
                                          <p:attrName>style.visibility</p:attrName>
                                        </p:attrNameLst>
                                      </p:cBhvr>
                                      <p:to>
                                        <p:strVal val="visible"/>
                                      </p:to>
                                    </p:set>
                                    <p:anim calcmode="lin" valueType="num">
                                      <p:cBhvr additive="base">
                                        <p:cTn id="34" dur="500" fill="hold"/>
                                        <p:tgtEl>
                                          <p:spTgt spid="18438"/>
                                        </p:tgtEl>
                                        <p:attrNameLst>
                                          <p:attrName>ppt_x</p:attrName>
                                        </p:attrNameLst>
                                      </p:cBhvr>
                                      <p:tavLst>
                                        <p:tav tm="0">
                                          <p:val>
                                            <p:strVal val="#ppt_x"/>
                                          </p:val>
                                        </p:tav>
                                        <p:tav tm="100000">
                                          <p:val>
                                            <p:strVal val="#ppt_x"/>
                                          </p:val>
                                        </p:tav>
                                      </p:tavLst>
                                    </p:anim>
                                    <p:anim calcmode="lin" valueType="num">
                                      <p:cBhvr additive="base">
                                        <p:cTn id="35" dur="500" fill="hold"/>
                                        <p:tgtEl>
                                          <p:spTgt spid="1843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8435">
                                            <p:txEl>
                                              <p:pRg st="3" end="3"/>
                                            </p:txEl>
                                          </p:spTgt>
                                        </p:tgtEl>
                                        <p:attrNameLst>
                                          <p:attrName>style.visibility</p:attrName>
                                        </p:attrNameLst>
                                      </p:cBhvr>
                                      <p:to>
                                        <p:strVal val="visible"/>
                                      </p:to>
                                    </p:set>
                                    <p:animEffect transition="in" filter="checkerboard(across)">
                                      <p:cBhvr>
                                        <p:cTn id="40" dur="500"/>
                                        <p:tgtEl>
                                          <p:spTgt spid="18435">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8440"/>
                                        </p:tgtEl>
                                        <p:attrNameLst>
                                          <p:attrName>style.visibility</p:attrName>
                                        </p:attrNameLst>
                                      </p:cBhvr>
                                      <p:to>
                                        <p:strVal val="visible"/>
                                      </p:to>
                                    </p:set>
                                    <p:anim calcmode="lin" valueType="num">
                                      <p:cBhvr additive="base">
                                        <p:cTn id="45" dur="500" fill="hold"/>
                                        <p:tgtEl>
                                          <p:spTgt spid="18440"/>
                                        </p:tgtEl>
                                        <p:attrNameLst>
                                          <p:attrName>ppt_x</p:attrName>
                                        </p:attrNameLst>
                                      </p:cBhvr>
                                      <p:tavLst>
                                        <p:tav tm="0">
                                          <p:val>
                                            <p:strVal val="#ppt_x"/>
                                          </p:val>
                                        </p:tav>
                                        <p:tav tm="100000">
                                          <p:val>
                                            <p:strVal val="#ppt_x"/>
                                          </p:val>
                                        </p:tav>
                                      </p:tavLst>
                                    </p:anim>
                                    <p:anim calcmode="lin" valueType="num">
                                      <p:cBhvr additive="base">
                                        <p:cTn id="46" dur="500" fill="hold"/>
                                        <p:tgtEl>
                                          <p:spTgt spid="184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152400" y="609600"/>
            <a:ext cx="8610600" cy="6530975"/>
          </a:xfrm>
          <a:prstGeom prst="rect">
            <a:avLst/>
          </a:prstGeom>
          <a:noFill/>
          <a:ln w="9525">
            <a:noFill/>
            <a:miter lim="800000"/>
            <a:headEnd/>
            <a:tailEnd/>
          </a:ln>
        </p:spPr>
        <p:txBody>
          <a:bodyPr>
            <a:spAutoFit/>
          </a:bodyPr>
          <a:lstStyle/>
          <a:p>
            <a:r>
              <a:rPr lang="en-US" sz="4000"/>
              <a:t>- Thầy cô dặn dò em về nhà học bài cũ nhưng em không học lại đi xem phim.</a:t>
            </a:r>
          </a:p>
          <a:p>
            <a:r>
              <a:rPr lang="en-US" sz="4000"/>
              <a:t>- Nhớ lời cô dặn em đi xin phép về chào hỏi lễ phép.</a:t>
            </a:r>
          </a:p>
          <a:p>
            <a:r>
              <a:rPr lang="en-US" sz="4000"/>
              <a:t>- Nhớ lời cô dặn đi học về em không la cà dọc đường.</a:t>
            </a:r>
          </a:p>
          <a:p>
            <a:r>
              <a:rPr lang="en-US" sz="4000"/>
              <a:t>- Vâng lời cô giáo em không sả rác ra lớp.</a:t>
            </a:r>
          </a:p>
          <a:p>
            <a:pPr>
              <a:lnSpc>
                <a:spcPct val="80000"/>
              </a:lnSpc>
              <a:spcBef>
                <a:spcPct val="50000"/>
              </a:spcBef>
              <a:buFontTx/>
              <a:buChar char="-"/>
            </a:pPr>
            <a:endParaRPr lang="en-US" sz="4800"/>
          </a:p>
        </p:txBody>
      </p:sp>
      <p:pic>
        <p:nvPicPr>
          <p:cNvPr id="32774" name="Picture 6" descr="mat meu"/>
          <p:cNvPicPr>
            <a:picLocks noChangeAspect="1" noChangeArrowheads="1"/>
          </p:cNvPicPr>
          <p:nvPr/>
        </p:nvPicPr>
        <p:blipFill>
          <a:blip r:embed="rId2"/>
          <a:srcRect l="4536" t="12955" r="31947" b="9312"/>
          <a:stretch>
            <a:fillRect/>
          </a:stretch>
        </p:blipFill>
        <p:spPr bwMode="auto">
          <a:xfrm>
            <a:off x="0" y="685800"/>
            <a:ext cx="533400" cy="1143000"/>
          </a:xfrm>
          <a:prstGeom prst="rect">
            <a:avLst/>
          </a:prstGeom>
          <a:noFill/>
          <a:ln w="9525">
            <a:noFill/>
            <a:miter lim="800000"/>
            <a:headEnd/>
            <a:tailEnd/>
          </a:ln>
        </p:spPr>
      </p:pic>
      <p:pic>
        <p:nvPicPr>
          <p:cNvPr id="32775" name="Picture 7" descr="mat do"/>
          <p:cNvPicPr>
            <a:picLocks noChangeAspect="1" noChangeArrowheads="1"/>
          </p:cNvPicPr>
          <p:nvPr/>
        </p:nvPicPr>
        <p:blipFill>
          <a:blip r:embed="rId3"/>
          <a:srcRect l="12834" t="18321" r="27272" b="5344"/>
          <a:stretch>
            <a:fillRect/>
          </a:stretch>
        </p:blipFill>
        <p:spPr bwMode="auto">
          <a:xfrm>
            <a:off x="0" y="2667000"/>
            <a:ext cx="457200" cy="838200"/>
          </a:xfrm>
          <a:prstGeom prst="rect">
            <a:avLst/>
          </a:prstGeom>
          <a:noFill/>
          <a:ln w="9525">
            <a:noFill/>
            <a:miter lim="800000"/>
            <a:headEnd/>
            <a:tailEnd/>
          </a:ln>
        </p:spPr>
      </p:pic>
      <p:pic>
        <p:nvPicPr>
          <p:cNvPr id="32776" name="Picture 8" descr="mat do"/>
          <p:cNvPicPr>
            <a:picLocks noChangeAspect="1" noChangeArrowheads="1"/>
          </p:cNvPicPr>
          <p:nvPr/>
        </p:nvPicPr>
        <p:blipFill>
          <a:blip r:embed="rId3"/>
          <a:srcRect l="12834" t="18321" r="27272" b="5344"/>
          <a:stretch>
            <a:fillRect/>
          </a:stretch>
        </p:blipFill>
        <p:spPr bwMode="auto">
          <a:xfrm>
            <a:off x="152400" y="5105400"/>
            <a:ext cx="457200" cy="838200"/>
          </a:xfrm>
          <a:prstGeom prst="rect">
            <a:avLst/>
          </a:prstGeom>
          <a:noFill/>
          <a:ln w="9525">
            <a:noFill/>
            <a:miter lim="800000"/>
            <a:headEnd/>
            <a:tailEnd/>
          </a:ln>
        </p:spPr>
      </p:pic>
      <p:pic>
        <p:nvPicPr>
          <p:cNvPr id="32777" name="Picture 9" descr="mat do"/>
          <p:cNvPicPr>
            <a:picLocks noChangeAspect="1" noChangeArrowheads="1"/>
          </p:cNvPicPr>
          <p:nvPr/>
        </p:nvPicPr>
        <p:blipFill>
          <a:blip r:embed="rId3"/>
          <a:srcRect l="12834" t="18321" r="27272" b="5344"/>
          <a:stretch>
            <a:fillRect/>
          </a:stretch>
        </p:blipFill>
        <p:spPr bwMode="auto">
          <a:xfrm>
            <a:off x="0" y="3886200"/>
            <a:ext cx="457200" cy="838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2">
                                            <p:txEl>
                                              <p:pRg st="0" end="0"/>
                                            </p:txEl>
                                          </p:spTgt>
                                        </p:tgtEl>
                                        <p:attrNameLst>
                                          <p:attrName>style.visibility</p:attrName>
                                        </p:attrNameLst>
                                      </p:cBhvr>
                                      <p:to>
                                        <p:strVal val="visible"/>
                                      </p:to>
                                    </p:set>
                                    <p:animEffect transition="in" filter="blinds(horizontal)">
                                      <p:cBhvr>
                                        <p:cTn id="7" dur="500"/>
                                        <p:tgtEl>
                                          <p:spTgt spid="327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774"/>
                                        </p:tgtEl>
                                        <p:attrNameLst>
                                          <p:attrName>style.visibility</p:attrName>
                                        </p:attrNameLst>
                                      </p:cBhvr>
                                      <p:to>
                                        <p:strVal val="visible"/>
                                      </p:to>
                                    </p:set>
                                    <p:anim calcmode="lin" valueType="num">
                                      <p:cBhvr additive="base">
                                        <p:cTn id="12" dur="500" fill="hold"/>
                                        <p:tgtEl>
                                          <p:spTgt spid="32774"/>
                                        </p:tgtEl>
                                        <p:attrNameLst>
                                          <p:attrName>ppt_x</p:attrName>
                                        </p:attrNameLst>
                                      </p:cBhvr>
                                      <p:tavLst>
                                        <p:tav tm="0">
                                          <p:val>
                                            <p:strVal val="#ppt_x"/>
                                          </p:val>
                                        </p:tav>
                                        <p:tav tm="100000">
                                          <p:val>
                                            <p:strVal val="#ppt_x"/>
                                          </p:val>
                                        </p:tav>
                                      </p:tavLst>
                                    </p:anim>
                                    <p:anim calcmode="lin" valueType="num">
                                      <p:cBhvr additive="base">
                                        <p:cTn id="13" dur="500" fill="hold"/>
                                        <p:tgtEl>
                                          <p:spTgt spid="327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32772">
                                            <p:txEl>
                                              <p:pRg st="1" end="1"/>
                                            </p:txEl>
                                          </p:spTgt>
                                        </p:tgtEl>
                                        <p:attrNameLst>
                                          <p:attrName>style.visibility</p:attrName>
                                        </p:attrNameLst>
                                      </p:cBhvr>
                                      <p:to>
                                        <p:strVal val="visible"/>
                                      </p:to>
                                    </p:set>
                                    <p:animEffect transition="in" filter="box(in)">
                                      <p:cBhvr>
                                        <p:cTn id="18" dur="500"/>
                                        <p:tgtEl>
                                          <p:spTgt spid="3277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2775"/>
                                        </p:tgtEl>
                                        <p:attrNameLst>
                                          <p:attrName>style.visibility</p:attrName>
                                        </p:attrNameLst>
                                      </p:cBhvr>
                                      <p:to>
                                        <p:strVal val="visible"/>
                                      </p:to>
                                    </p:set>
                                    <p:anim calcmode="lin" valueType="num">
                                      <p:cBhvr additive="base">
                                        <p:cTn id="23" dur="500" fill="hold"/>
                                        <p:tgtEl>
                                          <p:spTgt spid="32775"/>
                                        </p:tgtEl>
                                        <p:attrNameLst>
                                          <p:attrName>ppt_x</p:attrName>
                                        </p:attrNameLst>
                                      </p:cBhvr>
                                      <p:tavLst>
                                        <p:tav tm="0">
                                          <p:val>
                                            <p:strVal val="#ppt_x"/>
                                          </p:val>
                                        </p:tav>
                                        <p:tav tm="100000">
                                          <p:val>
                                            <p:strVal val="#ppt_x"/>
                                          </p:val>
                                        </p:tav>
                                      </p:tavLst>
                                    </p:anim>
                                    <p:anim calcmode="lin" valueType="num">
                                      <p:cBhvr additive="base">
                                        <p:cTn id="24" dur="500" fill="hold"/>
                                        <p:tgtEl>
                                          <p:spTgt spid="3277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32772">
                                            <p:txEl>
                                              <p:pRg st="2" end="2"/>
                                            </p:txEl>
                                          </p:spTgt>
                                        </p:tgtEl>
                                        <p:attrNameLst>
                                          <p:attrName>style.visibility</p:attrName>
                                        </p:attrNameLst>
                                      </p:cBhvr>
                                      <p:to>
                                        <p:strVal val="visible"/>
                                      </p:to>
                                    </p:set>
                                    <p:animEffect transition="in" filter="blinds(horizontal)">
                                      <p:cBhvr>
                                        <p:cTn id="29" dur="500"/>
                                        <p:tgtEl>
                                          <p:spTgt spid="3277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2777"/>
                                        </p:tgtEl>
                                        <p:attrNameLst>
                                          <p:attrName>style.visibility</p:attrName>
                                        </p:attrNameLst>
                                      </p:cBhvr>
                                      <p:to>
                                        <p:strVal val="visible"/>
                                      </p:to>
                                    </p:set>
                                    <p:anim calcmode="lin" valueType="num">
                                      <p:cBhvr additive="base">
                                        <p:cTn id="34" dur="500" fill="hold"/>
                                        <p:tgtEl>
                                          <p:spTgt spid="32777"/>
                                        </p:tgtEl>
                                        <p:attrNameLst>
                                          <p:attrName>ppt_x</p:attrName>
                                        </p:attrNameLst>
                                      </p:cBhvr>
                                      <p:tavLst>
                                        <p:tav tm="0">
                                          <p:val>
                                            <p:strVal val="#ppt_x"/>
                                          </p:val>
                                        </p:tav>
                                        <p:tav tm="100000">
                                          <p:val>
                                            <p:strVal val="#ppt_x"/>
                                          </p:val>
                                        </p:tav>
                                      </p:tavLst>
                                    </p:anim>
                                    <p:anim calcmode="lin" valueType="num">
                                      <p:cBhvr additive="base">
                                        <p:cTn id="35" dur="500" fill="hold"/>
                                        <p:tgtEl>
                                          <p:spTgt spid="3277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32772">
                                            <p:txEl>
                                              <p:pRg st="3" end="3"/>
                                            </p:txEl>
                                          </p:spTgt>
                                        </p:tgtEl>
                                        <p:attrNameLst>
                                          <p:attrName>style.visibility</p:attrName>
                                        </p:attrNameLst>
                                      </p:cBhvr>
                                      <p:to>
                                        <p:strVal val="visible"/>
                                      </p:to>
                                    </p:set>
                                    <p:animEffect transition="in" filter="box(in)">
                                      <p:cBhvr>
                                        <p:cTn id="40" dur="500"/>
                                        <p:tgtEl>
                                          <p:spTgt spid="3277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2776"/>
                                        </p:tgtEl>
                                        <p:attrNameLst>
                                          <p:attrName>style.visibility</p:attrName>
                                        </p:attrNameLst>
                                      </p:cBhvr>
                                      <p:to>
                                        <p:strVal val="visible"/>
                                      </p:to>
                                    </p:set>
                                    <p:anim calcmode="lin" valueType="num">
                                      <p:cBhvr additive="base">
                                        <p:cTn id="45" dur="500" fill="hold"/>
                                        <p:tgtEl>
                                          <p:spTgt spid="32776"/>
                                        </p:tgtEl>
                                        <p:attrNameLst>
                                          <p:attrName>ppt_x</p:attrName>
                                        </p:attrNameLst>
                                      </p:cBhvr>
                                      <p:tavLst>
                                        <p:tav tm="0">
                                          <p:val>
                                            <p:strVal val="#ppt_x"/>
                                          </p:val>
                                        </p:tav>
                                        <p:tav tm="100000">
                                          <p:val>
                                            <p:strVal val="#ppt_x"/>
                                          </p:val>
                                        </p:tav>
                                      </p:tavLst>
                                    </p:anim>
                                    <p:anim calcmode="lin" valueType="num">
                                      <p:cBhvr additive="base">
                                        <p:cTn id="46" dur="500" fill="hold"/>
                                        <p:tgtEl>
                                          <p:spTgt spid="327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0" y="762000"/>
            <a:ext cx="5257800" cy="1219200"/>
          </a:xfrm>
        </p:spPr>
        <p:txBody>
          <a:bodyPr/>
          <a:lstStyle/>
          <a:p>
            <a:pPr eaLnBrk="1" hangingPunct="1"/>
            <a:r>
              <a:rPr lang="en-US" smtClean="0">
                <a:solidFill>
                  <a:srgbClr val="FF00FF"/>
                </a:solidFill>
              </a:rPr>
              <a:t>1.Kiểm tra bài cũ</a:t>
            </a:r>
          </a:p>
        </p:txBody>
      </p:sp>
      <p:sp>
        <p:nvSpPr>
          <p:cNvPr id="3075" name="Text Box 4"/>
          <p:cNvSpPr txBox="1">
            <a:spLocks noChangeArrowheads="1"/>
          </p:cNvSpPr>
          <p:nvPr/>
        </p:nvSpPr>
        <p:spPr bwMode="auto">
          <a:xfrm>
            <a:off x="1719263" y="227013"/>
            <a:ext cx="1643399" cy="954107"/>
          </a:xfrm>
          <a:prstGeom prst="rect">
            <a:avLst/>
          </a:prstGeom>
          <a:noFill/>
          <a:ln w="9525">
            <a:solidFill>
              <a:srgbClr val="FF0000"/>
            </a:solidFill>
            <a:miter lim="800000"/>
            <a:headEnd/>
            <a:tailEnd/>
          </a:ln>
        </p:spPr>
        <p:txBody>
          <a:bodyPr wrap="none">
            <a:spAutoFit/>
          </a:bodyPr>
          <a:lstStyle/>
          <a:p>
            <a:pPr algn="ctr"/>
            <a:endParaRPr lang="en-US" sz="2800" b="1" dirty="0" smtClean="0">
              <a:latin typeface="Times New Roman" pitchFamily="18" charset="0"/>
            </a:endParaRPr>
          </a:p>
          <a:p>
            <a:pPr algn="ctr"/>
            <a:r>
              <a:rPr lang="en-US" sz="2800" b="1" dirty="0" err="1" smtClean="0">
                <a:solidFill>
                  <a:srgbClr val="FF0000"/>
                </a:solidFill>
              </a:rPr>
              <a:t>Đạo</a:t>
            </a:r>
            <a:r>
              <a:rPr lang="en-US" sz="2800" b="1" dirty="0" smtClean="0">
                <a:solidFill>
                  <a:srgbClr val="FF0000"/>
                </a:solidFill>
              </a:rPr>
              <a:t> </a:t>
            </a:r>
            <a:r>
              <a:rPr lang="en-US" sz="2800" b="1" dirty="0" err="1">
                <a:solidFill>
                  <a:srgbClr val="FF0000"/>
                </a:solidFill>
              </a:rPr>
              <a:t>đức</a:t>
            </a:r>
            <a:endParaRPr lang="en-US" sz="2800" b="1" dirty="0">
              <a:solidFill>
                <a:srgbClr val="FF0000"/>
              </a:solidFill>
            </a:endParaRPr>
          </a:p>
        </p:txBody>
      </p:sp>
      <p:sp>
        <p:nvSpPr>
          <p:cNvPr id="4103" name="Rectangle 7"/>
          <p:cNvSpPr>
            <a:spLocks noChangeArrowheads="1"/>
          </p:cNvSpPr>
          <p:nvPr/>
        </p:nvSpPr>
        <p:spPr bwMode="auto">
          <a:xfrm>
            <a:off x="838200" y="5105400"/>
            <a:ext cx="8305800" cy="1736725"/>
          </a:xfrm>
          <a:prstGeom prst="rect">
            <a:avLst/>
          </a:prstGeom>
          <a:noFill/>
          <a:ln w="9525">
            <a:noFill/>
            <a:miter lim="800000"/>
            <a:headEnd/>
            <a:tailEnd/>
          </a:ln>
        </p:spPr>
        <p:txBody>
          <a:bodyPr>
            <a:spAutoFit/>
          </a:bodyPr>
          <a:lstStyle/>
          <a:p>
            <a:pPr marL="342900" indent="-342900"/>
            <a:endParaRPr lang="en-US" sz="3200"/>
          </a:p>
          <a:p>
            <a:pPr marL="342900" indent="-342900"/>
            <a:r>
              <a:rPr lang="en-US" sz="4400">
                <a:solidFill>
                  <a:srgbClr val="0000FF"/>
                </a:solidFill>
              </a:rPr>
              <a:t>*</a:t>
            </a:r>
            <a:r>
              <a:rPr lang="en-US" sz="3200">
                <a:solidFill>
                  <a:srgbClr val="0000FF"/>
                </a:solidFill>
              </a:rPr>
              <a:t>Làm mất thời gian của lớp ,té ngã , bẩn quần áo, đau người…</a:t>
            </a:r>
          </a:p>
        </p:txBody>
      </p:sp>
      <p:sp>
        <p:nvSpPr>
          <p:cNvPr id="4104" name="Rectangle 8"/>
          <p:cNvSpPr>
            <a:spLocks noChangeArrowheads="1"/>
          </p:cNvSpPr>
          <p:nvPr/>
        </p:nvSpPr>
        <p:spPr bwMode="auto">
          <a:xfrm>
            <a:off x="914400" y="2895600"/>
            <a:ext cx="7239000" cy="1261884"/>
          </a:xfrm>
          <a:prstGeom prst="rect">
            <a:avLst/>
          </a:prstGeom>
          <a:noFill/>
          <a:ln w="9525">
            <a:noFill/>
            <a:miter lim="800000"/>
            <a:headEnd/>
            <a:tailEnd/>
          </a:ln>
        </p:spPr>
        <p:txBody>
          <a:bodyPr>
            <a:spAutoFit/>
          </a:bodyPr>
          <a:lstStyle/>
          <a:p>
            <a:r>
              <a:rPr lang="en-US" sz="4400" dirty="0">
                <a:solidFill>
                  <a:srgbClr val="0000FF"/>
                </a:solidFill>
              </a:rPr>
              <a:t>*</a:t>
            </a:r>
            <a:r>
              <a:rPr lang="en-US" sz="3200" dirty="0">
                <a:solidFill>
                  <a:srgbClr val="0000FF"/>
                </a:solidFill>
              </a:rPr>
              <a:t> </a:t>
            </a:r>
            <a:r>
              <a:rPr lang="en-US" sz="3200" dirty="0" err="1" smtClean="0">
                <a:solidFill>
                  <a:srgbClr val="0000FF"/>
                </a:solidFill>
              </a:rPr>
              <a:t>Không</a:t>
            </a:r>
            <a:r>
              <a:rPr lang="en-US" sz="3200" dirty="0" smtClean="0">
                <a:solidFill>
                  <a:srgbClr val="0000FF"/>
                </a:solidFill>
              </a:rPr>
              <a:t> </a:t>
            </a:r>
            <a:r>
              <a:rPr lang="en-US" sz="3200" dirty="0" err="1">
                <a:solidFill>
                  <a:srgbClr val="0000FF"/>
                </a:solidFill>
              </a:rPr>
              <a:t>nghe</a:t>
            </a:r>
            <a:r>
              <a:rPr lang="en-US" sz="3200" dirty="0">
                <a:solidFill>
                  <a:srgbClr val="0000FF"/>
                </a:solidFill>
              </a:rPr>
              <a:t> </a:t>
            </a:r>
            <a:r>
              <a:rPr lang="en-US" sz="3200" dirty="0" err="1">
                <a:solidFill>
                  <a:srgbClr val="0000FF"/>
                </a:solidFill>
              </a:rPr>
              <a:t>cô</a:t>
            </a:r>
            <a:r>
              <a:rPr lang="en-US" sz="3200" dirty="0">
                <a:solidFill>
                  <a:srgbClr val="0000FF"/>
                </a:solidFill>
              </a:rPr>
              <a:t> </a:t>
            </a:r>
            <a:r>
              <a:rPr lang="en-US" sz="3200" dirty="0" err="1">
                <a:solidFill>
                  <a:srgbClr val="0000FF"/>
                </a:solidFill>
              </a:rPr>
              <a:t>giáo</a:t>
            </a:r>
            <a:r>
              <a:rPr lang="en-US" sz="3200" dirty="0">
                <a:solidFill>
                  <a:srgbClr val="0000FF"/>
                </a:solidFill>
              </a:rPr>
              <a:t> </a:t>
            </a:r>
            <a:r>
              <a:rPr lang="en-US" sz="3200" dirty="0" err="1">
                <a:solidFill>
                  <a:srgbClr val="0000FF"/>
                </a:solidFill>
              </a:rPr>
              <a:t>giảng</a:t>
            </a:r>
            <a:r>
              <a:rPr lang="en-US" sz="3200" dirty="0">
                <a:solidFill>
                  <a:srgbClr val="0000FF"/>
                </a:solidFill>
              </a:rPr>
              <a:t>, </a:t>
            </a:r>
            <a:r>
              <a:rPr lang="en-US" sz="3200" dirty="0" err="1">
                <a:solidFill>
                  <a:srgbClr val="0000FF"/>
                </a:solidFill>
              </a:rPr>
              <a:t>không</a:t>
            </a:r>
            <a:r>
              <a:rPr lang="en-US" sz="3200" dirty="0">
                <a:solidFill>
                  <a:srgbClr val="0000FF"/>
                </a:solidFill>
              </a:rPr>
              <a:t> </a:t>
            </a:r>
            <a:r>
              <a:rPr lang="en-US" sz="3200" dirty="0" err="1">
                <a:solidFill>
                  <a:srgbClr val="0000FF"/>
                </a:solidFill>
              </a:rPr>
              <a:t>hiểu</a:t>
            </a:r>
            <a:r>
              <a:rPr lang="en-US" sz="3200" dirty="0">
                <a:solidFill>
                  <a:srgbClr val="0000FF"/>
                </a:solidFill>
              </a:rPr>
              <a:t> </a:t>
            </a:r>
            <a:r>
              <a:rPr lang="en-US" sz="3200" dirty="0" err="1">
                <a:solidFill>
                  <a:srgbClr val="0000FF"/>
                </a:solidFill>
              </a:rPr>
              <a:t>bài</a:t>
            </a:r>
            <a:r>
              <a:rPr lang="en-US" sz="3200" dirty="0">
                <a:solidFill>
                  <a:srgbClr val="0000FF"/>
                </a:solidFill>
              </a:rPr>
              <a:t>.</a:t>
            </a:r>
          </a:p>
        </p:txBody>
      </p:sp>
      <p:sp>
        <p:nvSpPr>
          <p:cNvPr id="4105" name="Rectangle 9"/>
          <p:cNvSpPr>
            <a:spLocks noChangeArrowheads="1"/>
          </p:cNvSpPr>
          <p:nvPr/>
        </p:nvSpPr>
        <p:spPr bwMode="auto">
          <a:xfrm>
            <a:off x="762000" y="4038600"/>
            <a:ext cx="8153400" cy="1066800"/>
          </a:xfrm>
          <a:prstGeom prst="rect">
            <a:avLst/>
          </a:prstGeom>
          <a:noFill/>
          <a:ln w="9525">
            <a:noFill/>
            <a:miter lim="800000"/>
            <a:headEnd/>
            <a:tailEnd/>
          </a:ln>
        </p:spPr>
        <p:txBody>
          <a:bodyPr>
            <a:spAutoFit/>
          </a:bodyPr>
          <a:lstStyle/>
          <a:p>
            <a:r>
              <a:rPr lang="en-US" sz="3200">
                <a:solidFill>
                  <a:srgbClr val="990099"/>
                </a:solidFill>
              </a:rPr>
              <a:t>2. Khi xếp hàng ra vào lớp sô đẩy, chen lấn nhau có hại gì?</a:t>
            </a:r>
          </a:p>
        </p:txBody>
      </p:sp>
      <p:sp>
        <p:nvSpPr>
          <p:cNvPr id="4107" name="Text Box 11"/>
          <p:cNvSpPr txBox="1">
            <a:spLocks noChangeArrowheads="1"/>
          </p:cNvSpPr>
          <p:nvPr/>
        </p:nvSpPr>
        <p:spPr bwMode="auto">
          <a:xfrm>
            <a:off x="838200" y="1752600"/>
            <a:ext cx="7467600" cy="1066800"/>
          </a:xfrm>
          <a:prstGeom prst="rect">
            <a:avLst/>
          </a:prstGeom>
          <a:noFill/>
          <a:ln w="9525">
            <a:noFill/>
            <a:miter lim="800000"/>
            <a:headEnd/>
            <a:tailEnd/>
          </a:ln>
        </p:spPr>
        <p:txBody>
          <a:bodyPr>
            <a:spAutoFit/>
          </a:bodyPr>
          <a:lstStyle/>
          <a:p>
            <a:pPr>
              <a:spcBef>
                <a:spcPct val="50000"/>
              </a:spcBef>
            </a:pPr>
            <a:r>
              <a:rPr lang="en-US" sz="3200" dirty="0">
                <a:solidFill>
                  <a:srgbClr val="990099"/>
                </a:solidFill>
              </a:rPr>
              <a:t>1.Ngồi </a:t>
            </a:r>
            <a:r>
              <a:rPr lang="en-US" sz="3200" dirty="0" err="1">
                <a:solidFill>
                  <a:srgbClr val="990099"/>
                </a:solidFill>
              </a:rPr>
              <a:t>trong</a:t>
            </a:r>
            <a:r>
              <a:rPr lang="en-US" sz="3200" dirty="0">
                <a:solidFill>
                  <a:srgbClr val="990099"/>
                </a:solidFill>
              </a:rPr>
              <a:t> </a:t>
            </a:r>
            <a:r>
              <a:rPr lang="en-US" sz="3200" dirty="0" err="1">
                <a:solidFill>
                  <a:srgbClr val="990099"/>
                </a:solidFill>
              </a:rPr>
              <a:t>lớp</a:t>
            </a:r>
            <a:r>
              <a:rPr lang="en-US" sz="3200" dirty="0">
                <a:solidFill>
                  <a:srgbClr val="990099"/>
                </a:solidFill>
              </a:rPr>
              <a:t> </a:t>
            </a:r>
            <a:r>
              <a:rPr lang="en-US" sz="3200" dirty="0" err="1">
                <a:solidFill>
                  <a:srgbClr val="990099"/>
                </a:solidFill>
              </a:rPr>
              <a:t>nói</a:t>
            </a:r>
            <a:r>
              <a:rPr lang="en-US" sz="3200" dirty="0">
                <a:solidFill>
                  <a:srgbClr val="990099"/>
                </a:solidFill>
              </a:rPr>
              <a:t> </a:t>
            </a:r>
            <a:r>
              <a:rPr lang="en-US" sz="3200" dirty="0" err="1">
                <a:solidFill>
                  <a:srgbClr val="990099"/>
                </a:solidFill>
              </a:rPr>
              <a:t>chuyện</a:t>
            </a:r>
            <a:r>
              <a:rPr lang="en-US" sz="3200" dirty="0">
                <a:solidFill>
                  <a:srgbClr val="990099"/>
                </a:solidFill>
              </a:rPr>
              <a:t> </a:t>
            </a:r>
            <a:r>
              <a:rPr lang="en-US" sz="3200" dirty="0" err="1">
                <a:solidFill>
                  <a:srgbClr val="990099"/>
                </a:solidFill>
              </a:rPr>
              <a:t>riêng</a:t>
            </a:r>
            <a:r>
              <a:rPr lang="en-US" sz="3200" dirty="0">
                <a:solidFill>
                  <a:srgbClr val="990099"/>
                </a:solidFill>
              </a:rPr>
              <a:t> </a:t>
            </a:r>
            <a:r>
              <a:rPr lang="en-US" sz="3200" dirty="0" err="1" smtClean="0">
                <a:solidFill>
                  <a:srgbClr val="990099"/>
                </a:solidFill>
              </a:rPr>
              <a:t>khi</a:t>
            </a:r>
            <a:r>
              <a:rPr lang="en-US" sz="3200" dirty="0" smtClean="0">
                <a:solidFill>
                  <a:srgbClr val="990099"/>
                </a:solidFill>
              </a:rPr>
              <a:t> </a:t>
            </a:r>
            <a:r>
              <a:rPr lang="en-US" sz="3200" dirty="0" err="1">
                <a:solidFill>
                  <a:srgbClr val="990099"/>
                </a:solidFill>
              </a:rPr>
              <a:t>cô</a:t>
            </a:r>
            <a:r>
              <a:rPr lang="en-US" sz="3200" dirty="0">
                <a:solidFill>
                  <a:srgbClr val="990099"/>
                </a:solidFill>
              </a:rPr>
              <a:t> </a:t>
            </a:r>
            <a:r>
              <a:rPr lang="en-US" sz="3200" dirty="0" err="1">
                <a:solidFill>
                  <a:srgbClr val="990099"/>
                </a:solidFill>
              </a:rPr>
              <a:t>giáo</a:t>
            </a:r>
            <a:r>
              <a:rPr lang="en-US" sz="3200" dirty="0">
                <a:solidFill>
                  <a:srgbClr val="990099"/>
                </a:solidFill>
              </a:rPr>
              <a:t> </a:t>
            </a:r>
            <a:r>
              <a:rPr lang="en-US" sz="3200" dirty="0" err="1">
                <a:solidFill>
                  <a:srgbClr val="990099"/>
                </a:solidFill>
              </a:rPr>
              <a:t>giảng</a:t>
            </a:r>
            <a:r>
              <a:rPr lang="en-US" sz="3200" dirty="0">
                <a:solidFill>
                  <a:srgbClr val="990099"/>
                </a:solidFill>
              </a:rPr>
              <a:t> </a:t>
            </a:r>
            <a:r>
              <a:rPr lang="en-US" sz="3200" dirty="0" err="1">
                <a:solidFill>
                  <a:srgbClr val="990099"/>
                </a:solidFill>
              </a:rPr>
              <a:t>bài</a:t>
            </a:r>
            <a:r>
              <a:rPr lang="en-US" sz="3200" dirty="0">
                <a:solidFill>
                  <a:srgbClr val="990099"/>
                </a:solidFill>
              </a:rPr>
              <a:t> </a:t>
            </a:r>
            <a:r>
              <a:rPr lang="en-US" sz="3200" dirty="0" err="1">
                <a:solidFill>
                  <a:srgbClr val="990099"/>
                </a:solidFill>
              </a:rPr>
              <a:t>có</a:t>
            </a:r>
            <a:r>
              <a:rPr lang="en-US" sz="3200" dirty="0">
                <a:solidFill>
                  <a:srgbClr val="990099"/>
                </a:solidFill>
              </a:rPr>
              <a:t> </a:t>
            </a:r>
            <a:r>
              <a:rPr lang="en-US" sz="3200" dirty="0" err="1">
                <a:solidFill>
                  <a:srgbClr val="990099"/>
                </a:solidFill>
              </a:rPr>
              <a:t>hại</a:t>
            </a:r>
            <a:r>
              <a:rPr lang="en-US" sz="3200" dirty="0">
                <a:solidFill>
                  <a:srgbClr val="990099"/>
                </a:solidFill>
              </a:rPr>
              <a:t> </a:t>
            </a:r>
            <a:r>
              <a:rPr lang="en-US" sz="3200" dirty="0" err="1">
                <a:solidFill>
                  <a:srgbClr val="990099"/>
                </a:solidFill>
              </a:rPr>
              <a:t>gì</a:t>
            </a:r>
            <a:r>
              <a:rPr lang="en-US" sz="3200" dirty="0">
                <a:solidFill>
                  <a:srgbClr val="990099"/>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7"/>
                                        </p:tgtEl>
                                        <p:attrNameLst>
                                          <p:attrName>style.visibility</p:attrName>
                                        </p:attrNameLst>
                                      </p:cBhvr>
                                      <p:to>
                                        <p:strVal val="visible"/>
                                      </p:to>
                                    </p:set>
                                    <p:animEffect transition="in" filter="blinds(horizontal)">
                                      <p:cBhvr>
                                        <p:cTn id="7" dur="500"/>
                                        <p:tgtEl>
                                          <p:spTgt spid="410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blinds(horizontal)">
                                      <p:cBhvr>
                                        <p:cTn id="12" dur="500"/>
                                        <p:tgtEl>
                                          <p:spTgt spid="410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107"/>
                                        </p:tgtEl>
                                      </p:cBhvr>
                                    </p:animEffect>
                                    <p:set>
                                      <p:cBhvr>
                                        <p:cTn id="17" dur="1" fill="hold">
                                          <p:stCondLst>
                                            <p:cond delay="499"/>
                                          </p:stCondLst>
                                        </p:cTn>
                                        <p:tgtEl>
                                          <p:spTgt spid="410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4104"/>
                                        </p:tgtEl>
                                      </p:cBhvr>
                                    </p:animEffect>
                                    <p:set>
                                      <p:cBhvr>
                                        <p:cTn id="22" dur="1" fill="hold">
                                          <p:stCondLst>
                                            <p:cond delay="499"/>
                                          </p:stCondLst>
                                        </p:cTn>
                                        <p:tgtEl>
                                          <p:spTgt spid="410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105"/>
                                        </p:tgtEl>
                                        <p:attrNameLst>
                                          <p:attrName>style.visibility</p:attrName>
                                        </p:attrNameLst>
                                      </p:cBhvr>
                                      <p:to>
                                        <p:strVal val="visible"/>
                                      </p:to>
                                    </p:set>
                                    <p:animEffect transition="in" filter="blinds(horizontal)">
                                      <p:cBhvr>
                                        <p:cTn id="27" dur="500"/>
                                        <p:tgtEl>
                                          <p:spTgt spid="410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103"/>
                                        </p:tgtEl>
                                        <p:attrNameLst>
                                          <p:attrName>style.visibility</p:attrName>
                                        </p:attrNameLst>
                                      </p:cBhvr>
                                      <p:to>
                                        <p:strVal val="visible"/>
                                      </p:to>
                                    </p:set>
                                    <p:animEffect transition="in" filter="blinds(horizontal)">
                                      <p:cBhvr>
                                        <p:cTn id="32" dur="500"/>
                                        <p:tgtEl>
                                          <p:spTgt spid="410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4105"/>
                                        </p:tgtEl>
                                        <p:attrNameLst>
                                          <p:attrName>ppt_x</p:attrName>
                                        </p:attrNameLst>
                                      </p:cBhvr>
                                      <p:tavLst>
                                        <p:tav tm="0">
                                          <p:val>
                                            <p:strVal val="ppt_x"/>
                                          </p:val>
                                        </p:tav>
                                        <p:tav tm="100000">
                                          <p:val>
                                            <p:strVal val="ppt_x"/>
                                          </p:val>
                                        </p:tav>
                                      </p:tavLst>
                                    </p:anim>
                                    <p:anim calcmode="lin" valueType="num">
                                      <p:cBhvr additive="base">
                                        <p:cTn id="37" dur="500"/>
                                        <p:tgtEl>
                                          <p:spTgt spid="4105"/>
                                        </p:tgtEl>
                                        <p:attrNameLst>
                                          <p:attrName>ppt_y</p:attrName>
                                        </p:attrNameLst>
                                      </p:cBhvr>
                                      <p:tavLst>
                                        <p:tav tm="0">
                                          <p:val>
                                            <p:strVal val="ppt_y"/>
                                          </p:val>
                                        </p:tav>
                                        <p:tav tm="100000">
                                          <p:val>
                                            <p:strVal val="1+ppt_h/2"/>
                                          </p:val>
                                        </p:tav>
                                      </p:tavLst>
                                    </p:anim>
                                    <p:set>
                                      <p:cBhvr>
                                        <p:cTn id="38" dur="1" fill="hold">
                                          <p:stCondLst>
                                            <p:cond delay="499"/>
                                          </p:stCondLst>
                                        </p:cTn>
                                        <p:tgtEl>
                                          <p:spTgt spid="410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4103"/>
                                        </p:tgtEl>
                                        <p:attrNameLst>
                                          <p:attrName>ppt_x</p:attrName>
                                        </p:attrNameLst>
                                      </p:cBhvr>
                                      <p:tavLst>
                                        <p:tav tm="0">
                                          <p:val>
                                            <p:strVal val="ppt_x"/>
                                          </p:val>
                                        </p:tav>
                                        <p:tav tm="100000">
                                          <p:val>
                                            <p:strVal val="ppt_x"/>
                                          </p:val>
                                        </p:tav>
                                      </p:tavLst>
                                    </p:anim>
                                    <p:anim calcmode="lin" valueType="num">
                                      <p:cBhvr additive="base">
                                        <p:cTn id="43" dur="500"/>
                                        <p:tgtEl>
                                          <p:spTgt spid="4103"/>
                                        </p:tgtEl>
                                        <p:attrNameLst>
                                          <p:attrName>ppt_y</p:attrName>
                                        </p:attrNameLst>
                                      </p:cBhvr>
                                      <p:tavLst>
                                        <p:tav tm="0">
                                          <p:val>
                                            <p:strVal val="ppt_y"/>
                                          </p:val>
                                        </p:tav>
                                        <p:tav tm="100000">
                                          <p:val>
                                            <p:strVal val="1+ppt_h/2"/>
                                          </p:val>
                                        </p:tav>
                                      </p:tavLst>
                                    </p:anim>
                                    <p:set>
                                      <p:cBhvr>
                                        <p:cTn id="44" dur="1" fill="hold">
                                          <p:stCondLst>
                                            <p:cond delay="499"/>
                                          </p:stCondLst>
                                        </p:cTn>
                                        <p:tgtEl>
                                          <p:spTgt spid="41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3" grpId="0"/>
      <p:bldP spid="4103" grpId="1"/>
      <p:bldP spid="4104" grpId="0"/>
      <p:bldP spid="4104" grpId="1"/>
      <p:bldP spid="4105" grpId="0"/>
      <p:bldP spid="4105" grpId="1"/>
      <p:bldP spid="4107" grpId="0"/>
      <p:bldP spid="410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9"/>
          <p:cNvSpPr>
            <a:spLocks noChangeArrowheads="1"/>
          </p:cNvSpPr>
          <p:nvPr/>
        </p:nvSpPr>
        <p:spPr bwMode="auto">
          <a:xfrm>
            <a:off x="457200" y="685800"/>
            <a:ext cx="8077200" cy="2667000"/>
          </a:xfrm>
          <a:prstGeom prst="octagon">
            <a:avLst>
              <a:gd name="adj" fmla="val 29287"/>
            </a:avLst>
          </a:prstGeom>
          <a:solidFill>
            <a:srgbClr val="66FF33"/>
          </a:solidFill>
          <a:ln w="9525">
            <a:solidFill>
              <a:schemeClr val="tx1"/>
            </a:solidFill>
            <a:miter lim="800000"/>
            <a:headEnd/>
            <a:tailEnd/>
          </a:ln>
        </p:spPr>
        <p:txBody>
          <a:bodyPr wrap="none" anchor="ctr"/>
          <a:lstStyle/>
          <a:p>
            <a:pPr algn="ctr"/>
            <a:r>
              <a:rPr lang="en-US" sz="3600">
                <a:solidFill>
                  <a:srgbClr val="FF0000"/>
                </a:solidFill>
              </a:rPr>
              <a:t>Thầy cô như thể mẹ cha</a:t>
            </a:r>
          </a:p>
          <a:p>
            <a:pPr algn="ctr"/>
            <a:r>
              <a:rPr lang="en-US" sz="3600">
                <a:solidFill>
                  <a:srgbClr val="FF0000"/>
                </a:solidFill>
              </a:rPr>
              <a:t>Vâng lời, lễ phép mới là trò ngoan</a:t>
            </a:r>
          </a:p>
          <a:p>
            <a:pPr algn="ctr"/>
            <a:endParaRPr lang="en-US" sz="3600"/>
          </a:p>
        </p:txBody>
      </p:sp>
      <p:pic>
        <p:nvPicPr>
          <p:cNvPr id="15363" name="Picture 12" descr="POINSET3"/>
          <p:cNvPicPr>
            <a:picLocks noChangeAspect="1" noChangeArrowheads="1"/>
          </p:cNvPicPr>
          <p:nvPr/>
        </p:nvPicPr>
        <p:blipFill>
          <a:blip r:embed="rId2"/>
          <a:srcRect/>
          <a:stretch>
            <a:fillRect/>
          </a:stretch>
        </p:blipFill>
        <p:spPr bwMode="auto">
          <a:xfrm>
            <a:off x="4419600" y="3657600"/>
            <a:ext cx="4724400" cy="3363913"/>
          </a:xfrm>
          <a:prstGeom prst="rect">
            <a:avLst/>
          </a:prstGeom>
          <a:noFill/>
          <a:ln w="9525">
            <a:noFill/>
            <a:miter lim="800000"/>
            <a:headEnd/>
            <a:tailEnd/>
          </a:ln>
        </p:spPr>
      </p:pic>
      <p:pic>
        <p:nvPicPr>
          <p:cNvPr id="31758" name="Picture 14" descr="mat do"/>
          <p:cNvPicPr>
            <a:picLocks noChangeAspect="1" noChangeArrowheads="1"/>
          </p:cNvPicPr>
          <p:nvPr/>
        </p:nvPicPr>
        <p:blipFill>
          <a:blip r:embed="rId3"/>
          <a:srcRect l="12834" t="18321" r="27272" b="5344"/>
          <a:stretch>
            <a:fillRect/>
          </a:stretch>
        </p:blipFill>
        <p:spPr bwMode="auto">
          <a:xfrm>
            <a:off x="0" y="5105400"/>
            <a:ext cx="914400" cy="1752600"/>
          </a:xfrm>
          <a:prstGeom prst="rect">
            <a:avLst/>
          </a:prstGeom>
          <a:noFill/>
          <a:ln w="9525">
            <a:noFill/>
            <a:miter lim="800000"/>
            <a:headEnd/>
            <a:tailEnd/>
          </a:ln>
        </p:spPr>
      </p:pic>
      <p:pic>
        <p:nvPicPr>
          <p:cNvPr id="31759" name="Picture 15" descr="mat do"/>
          <p:cNvPicPr>
            <a:picLocks noChangeAspect="1" noChangeArrowheads="1"/>
          </p:cNvPicPr>
          <p:nvPr/>
        </p:nvPicPr>
        <p:blipFill>
          <a:blip r:embed="rId3"/>
          <a:srcRect l="12834" t="18321" r="27272" b="5344"/>
          <a:stretch>
            <a:fillRect/>
          </a:stretch>
        </p:blipFill>
        <p:spPr bwMode="auto">
          <a:xfrm>
            <a:off x="0" y="3505200"/>
            <a:ext cx="914400" cy="1752600"/>
          </a:xfrm>
          <a:prstGeom prst="rect">
            <a:avLst/>
          </a:prstGeom>
          <a:noFill/>
          <a:ln w="9525">
            <a:noFill/>
            <a:miter lim="800000"/>
            <a:headEnd/>
            <a:tailEnd/>
          </a:ln>
        </p:spPr>
      </p:pic>
      <p:pic>
        <p:nvPicPr>
          <p:cNvPr id="31760" name="Picture 16" descr="mat do"/>
          <p:cNvPicPr>
            <a:picLocks noChangeAspect="1" noChangeArrowheads="1"/>
          </p:cNvPicPr>
          <p:nvPr/>
        </p:nvPicPr>
        <p:blipFill>
          <a:blip r:embed="rId3"/>
          <a:srcRect l="12834" t="18321" r="27272" b="5344"/>
          <a:stretch>
            <a:fillRect/>
          </a:stretch>
        </p:blipFill>
        <p:spPr bwMode="auto">
          <a:xfrm>
            <a:off x="1295400" y="4191000"/>
            <a:ext cx="914400" cy="1752600"/>
          </a:xfrm>
          <a:prstGeom prst="rect">
            <a:avLst/>
          </a:prstGeom>
          <a:noFill/>
          <a:ln w="9525">
            <a:noFill/>
            <a:miter lim="800000"/>
            <a:headEnd/>
            <a:tailEnd/>
          </a:ln>
        </p:spPr>
      </p:pic>
      <p:pic>
        <p:nvPicPr>
          <p:cNvPr id="31761" name="Picture 17" descr="mat do"/>
          <p:cNvPicPr>
            <a:picLocks noChangeAspect="1" noChangeArrowheads="1"/>
          </p:cNvPicPr>
          <p:nvPr/>
        </p:nvPicPr>
        <p:blipFill>
          <a:blip r:embed="rId3"/>
          <a:srcRect l="12834" t="18321" r="27272" b="5344"/>
          <a:stretch>
            <a:fillRect/>
          </a:stretch>
        </p:blipFill>
        <p:spPr bwMode="auto">
          <a:xfrm>
            <a:off x="762000" y="5105400"/>
            <a:ext cx="914400" cy="1752600"/>
          </a:xfrm>
          <a:prstGeom prst="rect">
            <a:avLst/>
          </a:prstGeom>
          <a:noFill/>
          <a:ln w="9525">
            <a:noFill/>
            <a:miter lim="800000"/>
            <a:headEnd/>
            <a:tailEnd/>
          </a:ln>
        </p:spPr>
      </p:pic>
      <p:pic>
        <p:nvPicPr>
          <p:cNvPr id="31762" name="Picture 18" descr="mat do"/>
          <p:cNvPicPr>
            <a:picLocks noChangeAspect="1" noChangeArrowheads="1"/>
          </p:cNvPicPr>
          <p:nvPr/>
        </p:nvPicPr>
        <p:blipFill>
          <a:blip r:embed="rId3"/>
          <a:srcRect l="12834" t="18321" r="27272" b="5344"/>
          <a:stretch>
            <a:fillRect/>
          </a:stretch>
        </p:blipFill>
        <p:spPr bwMode="auto">
          <a:xfrm>
            <a:off x="1905000" y="5105400"/>
            <a:ext cx="914400" cy="1752600"/>
          </a:xfrm>
          <a:prstGeom prst="rect">
            <a:avLst/>
          </a:prstGeom>
          <a:noFill/>
          <a:ln w="9525">
            <a:noFill/>
            <a:miter lim="800000"/>
            <a:headEnd/>
            <a:tailEnd/>
          </a:ln>
        </p:spPr>
      </p:pic>
      <p:grpSp>
        <p:nvGrpSpPr>
          <p:cNvPr id="2" name="Group 19"/>
          <p:cNvGrpSpPr>
            <a:grpSpLocks/>
          </p:cNvGrpSpPr>
          <p:nvPr/>
        </p:nvGrpSpPr>
        <p:grpSpPr bwMode="auto">
          <a:xfrm rot="-971273">
            <a:off x="450850" y="2895600"/>
            <a:ext cx="4953000" cy="3200400"/>
            <a:chOff x="-960" y="480"/>
            <a:chExt cx="3120" cy="2037"/>
          </a:xfrm>
        </p:grpSpPr>
        <p:grpSp>
          <p:nvGrpSpPr>
            <p:cNvPr id="3" name="Group 20"/>
            <p:cNvGrpSpPr>
              <a:grpSpLocks/>
            </p:cNvGrpSpPr>
            <p:nvPr/>
          </p:nvGrpSpPr>
          <p:grpSpPr bwMode="auto">
            <a:xfrm rot="1041139">
              <a:off x="-960" y="480"/>
              <a:ext cx="3120" cy="2037"/>
              <a:chOff x="-960" y="480"/>
              <a:chExt cx="3115" cy="2037"/>
            </a:xfrm>
          </p:grpSpPr>
          <p:pic>
            <p:nvPicPr>
              <p:cNvPr id="15372" name="Picture 21" descr="Dove-02-june">
                <a:hlinkClick r:id="rId4" action="ppaction://hlinksldjump"/>
              </p:cNvPr>
              <p:cNvPicPr>
                <a:picLocks noChangeAspect="1" noChangeArrowheads="1" noCrop="1"/>
              </p:cNvPicPr>
              <p:nvPr/>
            </p:nvPicPr>
            <p:blipFill>
              <a:blip r:embed="rId5"/>
              <a:srcRect/>
              <a:stretch>
                <a:fillRect/>
              </a:stretch>
            </p:blipFill>
            <p:spPr bwMode="auto">
              <a:xfrm rot="1401941">
                <a:off x="720" y="1536"/>
                <a:ext cx="1326" cy="981"/>
              </a:xfrm>
              <a:prstGeom prst="rect">
                <a:avLst/>
              </a:prstGeom>
              <a:noFill/>
              <a:ln w="9525">
                <a:noFill/>
                <a:miter lim="800000"/>
                <a:headEnd/>
                <a:tailEnd/>
              </a:ln>
            </p:spPr>
          </p:pic>
          <p:grpSp>
            <p:nvGrpSpPr>
              <p:cNvPr id="4" name="Group 22"/>
              <p:cNvGrpSpPr>
                <a:grpSpLocks/>
              </p:cNvGrpSpPr>
              <p:nvPr/>
            </p:nvGrpSpPr>
            <p:grpSpPr bwMode="auto">
              <a:xfrm>
                <a:off x="-960" y="480"/>
                <a:ext cx="3115" cy="1735"/>
                <a:chOff x="-1011" y="288"/>
                <a:chExt cx="3115" cy="1735"/>
              </a:xfrm>
            </p:grpSpPr>
            <p:pic>
              <p:nvPicPr>
                <p:cNvPr id="15374" name="Picture 23" descr="Dove-02-june">
                  <a:hlinkClick r:id="rId4" action="ppaction://hlinksldjump"/>
                </p:cNvPr>
                <p:cNvPicPr>
                  <a:picLocks noChangeAspect="1" noChangeArrowheads="1" noCrop="1"/>
                </p:cNvPicPr>
                <p:nvPr/>
              </p:nvPicPr>
              <p:blipFill>
                <a:blip r:embed="rId5"/>
                <a:srcRect/>
                <a:stretch>
                  <a:fillRect/>
                </a:stretch>
              </p:blipFill>
              <p:spPr bwMode="auto">
                <a:xfrm rot="538673">
                  <a:off x="-391" y="720"/>
                  <a:ext cx="781" cy="679"/>
                </a:xfrm>
                <a:prstGeom prst="rect">
                  <a:avLst/>
                </a:prstGeom>
                <a:noFill/>
                <a:ln w="9525">
                  <a:noFill/>
                  <a:miter lim="800000"/>
                  <a:headEnd/>
                  <a:tailEnd/>
                </a:ln>
              </p:spPr>
            </p:pic>
            <p:pic>
              <p:nvPicPr>
                <p:cNvPr id="15375" name="Picture 24" descr="Dove-02-june">
                  <a:hlinkClick r:id="rId4" action="ppaction://hlinksldjump"/>
                </p:cNvPr>
                <p:cNvPicPr>
                  <a:picLocks noChangeAspect="1" noChangeArrowheads="1" noCrop="1"/>
                </p:cNvPicPr>
                <p:nvPr/>
              </p:nvPicPr>
              <p:blipFill>
                <a:blip r:embed="rId5"/>
                <a:srcRect/>
                <a:stretch>
                  <a:fillRect/>
                </a:stretch>
              </p:blipFill>
              <p:spPr bwMode="auto">
                <a:xfrm rot="1380848">
                  <a:off x="0" y="288"/>
                  <a:ext cx="693" cy="517"/>
                </a:xfrm>
                <a:prstGeom prst="rect">
                  <a:avLst/>
                </a:prstGeom>
                <a:noFill/>
                <a:ln w="9525">
                  <a:noFill/>
                  <a:miter lim="800000"/>
                  <a:headEnd/>
                  <a:tailEnd/>
                </a:ln>
              </p:spPr>
            </p:pic>
            <p:pic>
              <p:nvPicPr>
                <p:cNvPr id="15376" name="Picture 25" descr="Dove-02-june">
                  <a:hlinkClick r:id="rId4" action="ppaction://hlinksldjump"/>
                </p:cNvPr>
                <p:cNvPicPr>
                  <a:picLocks noChangeAspect="1" noChangeArrowheads="1" noCrop="1"/>
                </p:cNvPicPr>
                <p:nvPr/>
              </p:nvPicPr>
              <p:blipFill>
                <a:blip r:embed="rId5"/>
                <a:srcRect/>
                <a:stretch>
                  <a:fillRect/>
                </a:stretch>
              </p:blipFill>
              <p:spPr bwMode="auto">
                <a:xfrm rot="1512026">
                  <a:off x="816" y="624"/>
                  <a:ext cx="724" cy="318"/>
                </a:xfrm>
                <a:prstGeom prst="rect">
                  <a:avLst/>
                </a:prstGeom>
                <a:noFill/>
                <a:ln w="9525">
                  <a:noFill/>
                  <a:miter lim="800000"/>
                  <a:headEnd/>
                  <a:tailEnd/>
                </a:ln>
              </p:spPr>
            </p:pic>
            <p:pic>
              <p:nvPicPr>
                <p:cNvPr id="15377" name="Picture 26" descr="Dove-02-june">
                  <a:hlinkClick r:id="rId4" action="ppaction://hlinksldjump"/>
                </p:cNvPr>
                <p:cNvPicPr>
                  <a:picLocks noChangeAspect="1" noChangeArrowheads="1" noCrop="1"/>
                </p:cNvPicPr>
                <p:nvPr/>
              </p:nvPicPr>
              <p:blipFill>
                <a:blip r:embed="rId5"/>
                <a:srcRect/>
                <a:stretch>
                  <a:fillRect/>
                </a:stretch>
              </p:blipFill>
              <p:spPr bwMode="auto">
                <a:xfrm rot="902168">
                  <a:off x="528" y="864"/>
                  <a:ext cx="864" cy="851"/>
                </a:xfrm>
                <a:prstGeom prst="rect">
                  <a:avLst/>
                </a:prstGeom>
                <a:noFill/>
                <a:ln w="9525">
                  <a:noFill/>
                  <a:miter lim="800000"/>
                  <a:headEnd/>
                  <a:tailEnd/>
                </a:ln>
              </p:spPr>
            </p:pic>
            <p:pic>
              <p:nvPicPr>
                <p:cNvPr id="15378" name="Picture 27" descr="Dove-02-june">
                  <a:hlinkClick r:id="rId4" action="ppaction://hlinksldjump"/>
                </p:cNvPr>
                <p:cNvPicPr>
                  <a:picLocks noChangeAspect="1" noChangeArrowheads="1" noCrop="1"/>
                </p:cNvPicPr>
                <p:nvPr/>
              </p:nvPicPr>
              <p:blipFill>
                <a:blip r:embed="rId5"/>
                <a:srcRect/>
                <a:stretch>
                  <a:fillRect/>
                </a:stretch>
              </p:blipFill>
              <p:spPr bwMode="auto">
                <a:xfrm rot="1376783">
                  <a:off x="-1011" y="338"/>
                  <a:ext cx="653" cy="576"/>
                </a:xfrm>
                <a:prstGeom prst="rect">
                  <a:avLst/>
                </a:prstGeom>
                <a:noFill/>
                <a:ln w="9525">
                  <a:noFill/>
                  <a:miter lim="800000"/>
                  <a:headEnd/>
                  <a:tailEnd/>
                </a:ln>
              </p:spPr>
            </p:pic>
            <p:pic>
              <p:nvPicPr>
                <p:cNvPr id="15379" name="Picture 28" descr="Dove-02-june">
                  <a:hlinkClick r:id="rId4" action="ppaction://hlinksldjump"/>
                </p:cNvPr>
                <p:cNvPicPr>
                  <a:picLocks noChangeAspect="1" noChangeArrowheads="1" noCrop="1"/>
                </p:cNvPicPr>
                <p:nvPr/>
              </p:nvPicPr>
              <p:blipFill>
                <a:blip r:embed="rId5"/>
                <a:srcRect/>
                <a:stretch>
                  <a:fillRect/>
                </a:stretch>
              </p:blipFill>
              <p:spPr bwMode="auto">
                <a:xfrm rot="538673">
                  <a:off x="1296" y="768"/>
                  <a:ext cx="808" cy="682"/>
                </a:xfrm>
                <a:prstGeom prst="rect">
                  <a:avLst/>
                </a:prstGeom>
                <a:noFill/>
                <a:ln w="9525">
                  <a:noFill/>
                  <a:miter lim="800000"/>
                  <a:headEnd/>
                  <a:tailEnd/>
                </a:ln>
              </p:spPr>
            </p:pic>
            <p:pic>
              <p:nvPicPr>
                <p:cNvPr id="15380" name="Picture 29" descr="Dove-02-june">
                  <a:hlinkClick r:id="rId4" action="ppaction://hlinksldjump"/>
                </p:cNvPr>
                <p:cNvPicPr>
                  <a:picLocks noChangeAspect="1" noChangeArrowheads="1" noCrop="1"/>
                </p:cNvPicPr>
                <p:nvPr/>
              </p:nvPicPr>
              <p:blipFill>
                <a:blip r:embed="rId5"/>
                <a:srcRect/>
                <a:stretch>
                  <a:fillRect/>
                </a:stretch>
              </p:blipFill>
              <p:spPr bwMode="auto">
                <a:xfrm rot="538673">
                  <a:off x="-400" y="1344"/>
                  <a:ext cx="800" cy="679"/>
                </a:xfrm>
                <a:prstGeom prst="rect">
                  <a:avLst/>
                </a:prstGeom>
                <a:noFill/>
                <a:ln w="9525">
                  <a:noFill/>
                  <a:miter lim="800000"/>
                  <a:headEnd/>
                  <a:tailEnd/>
                </a:ln>
              </p:spPr>
            </p:pic>
          </p:grpSp>
        </p:grpSp>
        <p:pic>
          <p:nvPicPr>
            <p:cNvPr id="15371" name="Picture 30" descr="Dove-02-june">
              <a:hlinkClick r:id="rId4" action="ppaction://hlinksldjump"/>
            </p:cNvPr>
            <p:cNvPicPr>
              <a:picLocks noChangeAspect="1" noChangeArrowheads="1" noCrop="1"/>
            </p:cNvPicPr>
            <p:nvPr/>
          </p:nvPicPr>
          <p:blipFill>
            <a:blip r:embed="rId5"/>
            <a:srcRect/>
            <a:stretch>
              <a:fillRect/>
            </a:stretch>
          </p:blipFill>
          <p:spPr bwMode="auto">
            <a:xfrm rot="1401941">
              <a:off x="0" y="1776"/>
              <a:ext cx="920" cy="68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1758"/>
                                        </p:tgtEl>
                                        <p:attrNameLst>
                                          <p:attrName>style.visibility</p:attrName>
                                        </p:attrNameLst>
                                      </p:cBhvr>
                                      <p:to>
                                        <p:strVal val="visible"/>
                                      </p:to>
                                    </p:set>
                                    <p:anim calcmode="lin" valueType="num">
                                      <p:cBhvr additive="base">
                                        <p:cTn id="7" dur="500" fill="hold"/>
                                        <p:tgtEl>
                                          <p:spTgt spid="31758"/>
                                        </p:tgtEl>
                                        <p:attrNameLst>
                                          <p:attrName>ppt_x</p:attrName>
                                        </p:attrNameLst>
                                      </p:cBhvr>
                                      <p:tavLst>
                                        <p:tav tm="0">
                                          <p:val>
                                            <p:strVal val="#ppt_x"/>
                                          </p:val>
                                        </p:tav>
                                        <p:tav tm="100000">
                                          <p:val>
                                            <p:strVal val="#ppt_x"/>
                                          </p:val>
                                        </p:tav>
                                      </p:tavLst>
                                    </p:anim>
                                    <p:anim calcmode="lin" valueType="num">
                                      <p:cBhvr additive="base">
                                        <p:cTn id="8" dur="500" fill="hold"/>
                                        <p:tgtEl>
                                          <p:spTgt spid="317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759"/>
                                        </p:tgtEl>
                                        <p:attrNameLst>
                                          <p:attrName>style.visibility</p:attrName>
                                        </p:attrNameLst>
                                      </p:cBhvr>
                                      <p:to>
                                        <p:strVal val="visible"/>
                                      </p:to>
                                    </p:set>
                                    <p:anim calcmode="lin" valueType="num">
                                      <p:cBhvr additive="base">
                                        <p:cTn id="11" dur="500" fill="hold"/>
                                        <p:tgtEl>
                                          <p:spTgt spid="31759"/>
                                        </p:tgtEl>
                                        <p:attrNameLst>
                                          <p:attrName>ppt_x</p:attrName>
                                        </p:attrNameLst>
                                      </p:cBhvr>
                                      <p:tavLst>
                                        <p:tav tm="0">
                                          <p:val>
                                            <p:strVal val="#ppt_x"/>
                                          </p:val>
                                        </p:tav>
                                        <p:tav tm="100000">
                                          <p:val>
                                            <p:strVal val="#ppt_x"/>
                                          </p:val>
                                        </p:tav>
                                      </p:tavLst>
                                    </p:anim>
                                    <p:anim calcmode="lin" valueType="num">
                                      <p:cBhvr additive="base">
                                        <p:cTn id="12" dur="500" fill="hold"/>
                                        <p:tgtEl>
                                          <p:spTgt spid="317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760"/>
                                        </p:tgtEl>
                                        <p:attrNameLst>
                                          <p:attrName>style.visibility</p:attrName>
                                        </p:attrNameLst>
                                      </p:cBhvr>
                                      <p:to>
                                        <p:strVal val="visible"/>
                                      </p:to>
                                    </p:set>
                                    <p:anim calcmode="lin" valueType="num">
                                      <p:cBhvr additive="base">
                                        <p:cTn id="15" dur="500" fill="hold"/>
                                        <p:tgtEl>
                                          <p:spTgt spid="31760"/>
                                        </p:tgtEl>
                                        <p:attrNameLst>
                                          <p:attrName>ppt_x</p:attrName>
                                        </p:attrNameLst>
                                      </p:cBhvr>
                                      <p:tavLst>
                                        <p:tav tm="0">
                                          <p:val>
                                            <p:strVal val="#ppt_x"/>
                                          </p:val>
                                        </p:tav>
                                        <p:tav tm="100000">
                                          <p:val>
                                            <p:strVal val="#ppt_x"/>
                                          </p:val>
                                        </p:tav>
                                      </p:tavLst>
                                    </p:anim>
                                    <p:anim calcmode="lin" valueType="num">
                                      <p:cBhvr additive="base">
                                        <p:cTn id="16" dur="500" fill="hold"/>
                                        <p:tgtEl>
                                          <p:spTgt spid="3176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1761"/>
                                        </p:tgtEl>
                                        <p:attrNameLst>
                                          <p:attrName>style.visibility</p:attrName>
                                        </p:attrNameLst>
                                      </p:cBhvr>
                                      <p:to>
                                        <p:strVal val="visible"/>
                                      </p:to>
                                    </p:set>
                                    <p:anim calcmode="lin" valueType="num">
                                      <p:cBhvr additive="base">
                                        <p:cTn id="19" dur="500" fill="hold"/>
                                        <p:tgtEl>
                                          <p:spTgt spid="31761"/>
                                        </p:tgtEl>
                                        <p:attrNameLst>
                                          <p:attrName>ppt_x</p:attrName>
                                        </p:attrNameLst>
                                      </p:cBhvr>
                                      <p:tavLst>
                                        <p:tav tm="0">
                                          <p:val>
                                            <p:strVal val="#ppt_x"/>
                                          </p:val>
                                        </p:tav>
                                        <p:tav tm="100000">
                                          <p:val>
                                            <p:strVal val="#ppt_x"/>
                                          </p:val>
                                        </p:tav>
                                      </p:tavLst>
                                    </p:anim>
                                    <p:anim calcmode="lin" valueType="num">
                                      <p:cBhvr additive="base">
                                        <p:cTn id="20" dur="500" fill="hold"/>
                                        <p:tgtEl>
                                          <p:spTgt spid="3176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1762"/>
                                        </p:tgtEl>
                                        <p:attrNameLst>
                                          <p:attrName>style.visibility</p:attrName>
                                        </p:attrNameLst>
                                      </p:cBhvr>
                                      <p:to>
                                        <p:strVal val="visible"/>
                                      </p:to>
                                    </p:set>
                                    <p:anim calcmode="lin" valueType="num">
                                      <p:cBhvr additive="base">
                                        <p:cTn id="23" dur="500" fill="hold"/>
                                        <p:tgtEl>
                                          <p:spTgt spid="31762"/>
                                        </p:tgtEl>
                                        <p:attrNameLst>
                                          <p:attrName>ppt_x</p:attrName>
                                        </p:attrNameLst>
                                      </p:cBhvr>
                                      <p:tavLst>
                                        <p:tav tm="0">
                                          <p:val>
                                            <p:strVal val="#ppt_x"/>
                                          </p:val>
                                        </p:tav>
                                        <p:tav tm="100000">
                                          <p:val>
                                            <p:strVal val="#ppt_x"/>
                                          </p:val>
                                        </p:tav>
                                      </p:tavLst>
                                    </p:anim>
                                    <p:anim calcmode="lin" valueType="num">
                                      <p:cBhvr additive="base">
                                        <p:cTn id="24" dur="500" fill="hold"/>
                                        <p:tgtEl>
                                          <p:spTgt spid="317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3" name="WordArt 7"/>
          <p:cNvSpPr>
            <a:spLocks noChangeArrowheads="1" noChangeShapeType="1" noTextEdit="1"/>
          </p:cNvSpPr>
          <p:nvPr/>
        </p:nvSpPr>
        <p:spPr bwMode="auto">
          <a:xfrm>
            <a:off x="457200" y="685800"/>
            <a:ext cx="8229600" cy="1401763"/>
          </a:xfrm>
          <a:prstGeom prst="rect">
            <a:avLst/>
          </a:prstGeom>
        </p:spPr>
        <p:txBody>
          <a:bodyPr wrap="none" fromWordArt="1">
            <a:prstTxWarp prst="textPlain">
              <a:avLst>
                <a:gd name="adj" fmla="val 50000"/>
              </a:avLst>
            </a:prstTxWarp>
          </a:bodyPr>
          <a:lstStyle/>
          <a:p>
            <a:pPr algn="ctr"/>
            <a:r>
              <a:rPr lang="en-US" sz="3600" b="1" kern="10" dirty="0" err="1">
                <a:ln w="25400">
                  <a:solidFill>
                    <a:srgbClr val="FFFF00"/>
                  </a:solidFill>
                  <a:round/>
                  <a:headEnd/>
                  <a:tailEnd/>
                </a:ln>
                <a:solidFill>
                  <a:srgbClr val="FF3300"/>
                </a:solidFill>
                <a:effectLst>
                  <a:outerShdw dist="35921" dir="2700000" algn="ctr" rotWithShape="0">
                    <a:srgbClr val="C0C0C0">
                      <a:alpha val="79999"/>
                    </a:srgbClr>
                  </a:outerShdw>
                </a:effectLst>
                <a:latin typeface=".Vn3DH"/>
              </a:rPr>
              <a:t>giê</a:t>
            </a:r>
            <a:r>
              <a:rPr lang="en-US" sz="3600" b="1" kern="10" dirty="0">
                <a:ln w="25400">
                  <a:solidFill>
                    <a:srgbClr val="FFFF00"/>
                  </a:solidFill>
                  <a:round/>
                  <a:headEnd/>
                  <a:tailEnd/>
                </a:ln>
                <a:solidFill>
                  <a:srgbClr val="FF3300"/>
                </a:solidFill>
                <a:effectLst>
                  <a:outerShdw dist="35921" dir="2700000" algn="ctr" rotWithShape="0">
                    <a:srgbClr val="C0C0C0">
                      <a:alpha val="79999"/>
                    </a:srgbClr>
                  </a:outerShdw>
                </a:effectLst>
                <a:latin typeface=".Vn3DH"/>
              </a:rPr>
              <a:t> </a:t>
            </a:r>
            <a:r>
              <a:rPr lang="en-US" sz="3600" b="1" kern="10" dirty="0" err="1">
                <a:ln w="25400">
                  <a:solidFill>
                    <a:srgbClr val="FFFF00"/>
                  </a:solidFill>
                  <a:round/>
                  <a:headEnd/>
                  <a:tailEnd/>
                </a:ln>
                <a:solidFill>
                  <a:srgbClr val="FF3300"/>
                </a:solidFill>
                <a:effectLst>
                  <a:outerShdw dist="35921" dir="2700000" algn="ctr" rotWithShape="0">
                    <a:srgbClr val="C0C0C0">
                      <a:alpha val="79999"/>
                    </a:srgbClr>
                  </a:outerShdw>
                </a:effectLst>
                <a:latin typeface=".Vn3DH"/>
              </a:rPr>
              <a:t>häc</a:t>
            </a:r>
            <a:r>
              <a:rPr lang="en-US" sz="3600" b="1" kern="10" dirty="0">
                <a:ln w="25400">
                  <a:solidFill>
                    <a:srgbClr val="FFFF00"/>
                  </a:solidFill>
                  <a:round/>
                  <a:headEnd/>
                  <a:tailEnd/>
                </a:ln>
                <a:solidFill>
                  <a:srgbClr val="FF3300"/>
                </a:solidFill>
                <a:effectLst>
                  <a:outerShdw dist="35921" dir="2700000" algn="ctr" rotWithShape="0">
                    <a:srgbClr val="C0C0C0">
                      <a:alpha val="79999"/>
                    </a:srgbClr>
                  </a:outerShdw>
                </a:effectLst>
                <a:latin typeface=".Vn3DH"/>
              </a:rPr>
              <a:t> </a:t>
            </a:r>
            <a:r>
              <a:rPr lang="en-US" sz="3600" b="1" kern="10" dirty="0" err="1">
                <a:ln w="25400">
                  <a:solidFill>
                    <a:srgbClr val="FFFF00"/>
                  </a:solidFill>
                  <a:round/>
                  <a:headEnd/>
                  <a:tailEnd/>
                </a:ln>
                <a:solidFill>
                  <a:srgbClr val="FF3300"/>
                </a:solidFill>
                <a:effectLst>
                  <a:outerShdw dist="35921" dir="2700000" algn="ctr" rotWithShape="0">
                    <a:srgbClr val="C0C0C0">
                      <a:alpha val="79999"/>
                    </a:srgbClr>
                  </a:outerShdw>
                </a:effectLst>
                <a:latin typeface=".Vn3DH"/>
              </a:rPr>
              <a:t>kÕt</a:t>
            </a:r>
            <a:r>
              <a:rPr lang="en-US" sz="3600" b="1" kern="10" dirty="0">
                <a:ln w="25400">
                  <a:solidFill>
                    <a:srgbClr val="FFFF00"/>
                  </a:solidFill>
                  <a:round/>
                  <a:headEnd/>
                  <a:tailEnd/>
                </a:ln>
                <a:solidFill>
                  <a:srgbClr val="FF3300"/>
                </a:solidFill>
                <a:effectLst>
                  <a:outerShdw dist="35921" dir="2700000" algn="ctr" rotWithShape="0">
                    <a:srgbClr val="C0C0C0">
                      <a:alpha val="79999"/>
                    </a:srgbClr>
                  </a:outerShdw>
                </a:effectLst>
                <a:latin typeface=".Vn3DH"/>
              </a:rPr>
              <a:t> </a:t>
            </a:r>
            <a:r>
              <a:rPr lang="en-US" sz="3600" b="1" kern="10" dirty="0" err="1">
                <a:ln w="25400">
                  <a:solidFill>
                    <a:srgbClr val="FFFF00"/>
                  </a:solidFill>
                  <a:round/>
                  <a:headEnd/>
                  <a:tailEnd/>
                </a:ln>
                <a:solidFill>
                  <a:srgbClr val="FF3300"/>
                </a:solidFill>
                <a:effectLst>
                  <a:outerShdw dist="35921" dir="2700000" algn="ctr" rotWithShape="0">
                    <a:srgbClr val="C0C0C0">
                      <a:alpha val="79999"/>
                    </a:srgbClr>
                  </a:outerShdw>
                </a:effectLst>
                <a:latin typeface=".Vn3DH"/>
              </a:rPr>
              <a:t>thóc</a:t>
            </a:r>
            <a:endParaRPr lang="en-US" sz="3600" b="1" kern="10" dirty="0">
              <a:ln w="25400">
                <a:solidFill>
                  <a:srgbClr val="FFFF00"/>
                </a:solidFill>
                <a:round/>
                <a:headEnd/>
                <a:tailEnd/>
              </a:ln>
              <a:solidFill>
                <a:srgbClr val="FF3300"/>
              </a:solidFill>
              <a:effectLst>
                <a:outerShdw dist="35921" dir="2700000" algn="ctr" rotWithShape="0">
                  <a:srgbClr val="C0C0C0">
                    <a:alpha val="79999"/>
                  </a:srgbClr>
                </a:outerShdw>
              </a:effectLst>
              <a:latin typeface=".Vn3DH"/>
            </a:endParaRPr>
          </a:p>
        </p:txBody>
      </p:sp>
      <p:sp>
        <p:nvSpPr>
          <p:cNvPr id="16387" name="WordArt 10"/>
          <p:cNvSpPr>
            <a:spLocks noChangeArrowheads="1" noChangeShapeType="1" noTextEdit="1"/>
          </p:cNvSpPr>
          <p:nvPr/>
        </p:nvSpPr>
        <p:spPr bwMode="auto">
          <a:xfrm>
            <a:off x="1905000" y="5105400"/>
            <a:ext cx="6096000" cy="1066800"/>
          </a:xfrm>
          <a:prstGeom prst="rect">
            <a:avLst/>
          </a:prstGeom>
        </p:spPr>
        <p:txBody>
          <a:bodyPr wrap="none" fromWordArt="1">
            <a:prstTxWarp prst="textCanDown">
              <a:avLst>
                <a:gd name="adj" fmla="val 33333"/>
              </a:avLst>
            </a:prstTxWarp>
          </a:bodyPr>
          <a:lstStyle/>
          <a:p>
            <a:pPr algn="ctr"/>
            <a:r>
              <a:rPr lang="vi-VN" sz="2400" kern="10" dirty="0">
                <a:ln w="9525">
                  <a:solidFill>
                    <a:srgbClr val="000000"/>
                  </a:solidFill>
                  <a:round/>
                  <a:headEnd/>
                  <a:tailEnd/>
                </a:ln>
                <a:solidFill>
                  <a:srgbClr val="000000"/>
                </a:solidFill>
                <a:latin typeface="Times New Roman"/>
                <a:cs typeface="Times New Roman"/>
              </a:rPr>
              <a:t>Chúc các </a:t>
            </a:r>
            <a:r>
              <a:rPr lang="en-US" sz="2400" kern="10" dirty="0" smtClean="0">
                <a:ln w="9525">
                  <a:solidFill>
                    <a:srgbClr val="000000"/>
                  </a:solidFill>
                  <a:round/>
                  <a:headEnd/>
                  <a:tailEnd/>
                </a:ln>
                <a:solidFill>
                  <a:srgbClr val="000000"/>
                </a:solidFill>
                <a:latin typeface="Times New Roman"/>
                <a:cs typeface="Times New Roman"/>
              </a:rPr>
              <a:t>con</a:t>
            </a:r>
            <a:r>
              <a:rPr lang="vi-VN" sz="2400" kern="10" dirty="0" smtClean="0">
                <a:ln w="9525">
                  <a:solidFill>
                    <a:srgbClr val="000000"/>
                  </a:solidFill>
                  <a:round/>
                  <a:headEnd/>
                  <a:tailEnd/>
                </a:ln>
                <a:solidFill>
                  <a:srgbClr val="000000"/>
                </a:solidFill>
                <a:latin typeface="Times New Roman"/>
                <a:cs typeface="Times New Roman"/>
              </a:rPr>
              <a:t> </a:t>
            </a:r>
            <a:r>
              <a:rPr lang="vi-VN" sz="2400" kern="10" dirty="0">
                <a:ln w="9525">
                  <a:solidFill>
                    <a:srgbClr val="000000"/>
                  </a:solidFill>
                  <a:round/>
                  <a:headEnd/>
                  <a:tailEnd/>
                </a:ln>
                <a:solidFill>
                  <a:srgbClr val="000000"/>
                </a:solidFill>
                <a:latin typeface="Times New Roman"/>
                <a:cs typeface="Times New Roman"/>
              </a:rPr>
              <a:t>chăm </a:t>
            </a:r>
            <a:r>
              <a:rPr lang="vi-VN" sz="2400" kern="10" dirty="0" smtClean="0">
                <a:ln w="9525">
                  <a:solidFill>
                    <a:srgbClr val="000000"/>
                  </a:solidFill>
                  <a:round/>
                  <a:headEnd/>
                  <a:tailEnd/>
                </a:ln>
                <a:solidFill>
                  <a:srgbClr val="000000"/>
                </a:solidFill>
                <a:latin typeface="Times New Roman"/>
                <a:cs typeface="Times New Roman"/>
              </a:rPr>
              <a:t>ngoan,họcgiỏ</a:t>
            </a:r>
            <a:r>
              <a:rPr lang="en-US" sz="2400" kern="10" dirty="0" smtClean="0">
                <a:ln w="9525">
                  <a:solidFill>
                    <a:srgbClr val="000000"/>
                  </a:solidFill>
                  <a:round/>
                  <a:headEnd/>
                  <a:tailEnd/>
                </a:ln>
                <a:solidFill>
                  <a:srgbClr val="000000"/>
                </a:solidFill>
                <a:latin typeface="Times New Roman"/>
                <a:cs typeface="Times New Roman"/>
              </a:rPr>
              <a:t>i</a:t>
            </a:r>
            <a:r>
              <a:rPr lang="vi-VN" sz="2400" kern="10" dirty="0" smtClean="0">
                <a:ln w="9525">
                  <a:solidFill>
                    <a:srgbClr val="000000"/>
                  </a:solidFill>
                  <a:round/>
                  <a:headEnd/>
                  <a:tailEnd/>
                </a:ln>
                <a:solidFill>
                  <a:srgbClr val="000000"/>
                </a:solidFill>
                <a:latin typeface="Times New Roman"/>
                <a:cs typeface="Times New Roman"/>
              </a:rPr>
              <a:t>i</a:t>
            </a:r>
            <a:endParaRPr lang="en-US" sz="2400" kern="10" dirty="0">
              <a:ln w="9525">
                <a:solidFill>
                  <a:srgbClr val="000000"/>
                </a:solidFill>
                <a:round/>
                <a:headEnd/>
                <a:tailEnd/>
              </a:ln>
              <a:solidFill>
                <a:srgbClr val="000000"/>
              </a:solidFill>
              <a:latin typeface="Times New Roman"/>
              <a:cs typeface="Times New Roman"/>
            </a:endParaRPr>
          </a:p>
        </p:txBody>
      </p:sp>
      <p:sp>
        <p:nvSpPr>
          <p:cNvPr id="16388" name="WordArt 11"/>
          <p:cNvSpPr>
            <a:spLocks noChangeArrowheads="1" noChangeShapeType="1" noTextEdit="1"/>
          </p:cNvSpPr>
          <p:nvPr/>
        </p:nvSpPr>
        <p:spPr bwMode="auto">
          <a:xfrm>
            <a:off x="1828800" y="2514600"/>
            <a:ext cx="5791200" cy="2590800"/>
          </a:xfrm>
          <a:prstGeom prst="rect">
            <a:avLst/>
          </a:prstGeom>
        </p:spPr>
        <p:txBody>
          <a:bodyPr spcFirstLastPara="1" wrap="none" fromWordArt="1">
            <a:prstTxWarp prst="textArchUp">
              <a:avLst>
                <a:gd name="adj" fmla="val 11149004"/>
              </a:avLst>
            </a:prstTxWarp>
          </a:bodyPr>
          <a:lstStyle/>
          <a:p>
            <a:pPr algn="ctr"/>
            <a:r>
              <a:rPr lang="en-US" sz="2000" kern="10">
                <a:ln w="9525">
                  <a:solidFill>
                    <a:srgbClr val="FF0000"/>
                  </a:solidFill>
                  <a:round/>
                  <a:headEnd/>
                  <a:tailEnd/>
                </a:ln>
                <a:solidFill>
                  <a:srgbClr val="000000"/>
                </a:solidFill>
                <a:latin typeface="Times New Roman"/>
                <a:cs typeface="Times New Roman"/>
              </a:rPr>
              <a:t>Kính chúc thầy, cô mạnh khoẻ</a:t>
            </a:r>
          </a:p>
        </p:txBody>
      </p:sp>
      <p:pic>
        <p:nvPicPr>
          <p:cNvPr id="29708" name="Picture 12" descr="anime"/>
          <p:cNvPicPr>
            <a:picLocks noChangeAspect="1" noChangeArrowheads="1" noCrop="1"/>
          </p:cNvPicPr>
          <p:nvPr/>
        </p:nvPicPr>
        <p:blipFill>
          <a:blip r:embed="rId2"/>
          <a:srcRect/>
          <a:stretch>
            <a:fillRect/>
          </a:stretch>
        </p:blipFill>
        <p:spPr bwMode="auto">
          <a:xfrm>
            <a:off x="3048000" y="3200400"/>
            <a:ext cx="3052763" cy="2219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repeatCount="indefinite" fill="hold" grpId="0" nodeType="withEffect">
                                  <p:stCondLst>
                                    <p:cond delay="0"/>
                                  </p:stCondLst>
                                  <p:childTnLst>
                                    <p:set>
                                      <p:cBhvr>
                                        <p:cTn id="6" dur="1" fill="hold">
                                          <p:stCondLst>
                                            <p:cond delay="0"/>
                                          </p:stCondLst>
                                        </p:cTn>
                                        <p:tgtEl>
                                          <p:spTgt spid="29703"/>
                                        </p:tgtEl>
                                        <p:attrNameLst>
                                          <p:attrName>style.visibility</p:attrName>
                                        </p:attrNameLst>
                                      </p:cBhvr>
                                      <p:to>
                                        <p:strVal val="visible"/>
                                      </p:to>
                                    </p:set>
                                    <p:anim calcmode="lin" valueType="num">
                                      <p:cBhvr>
                                        <p:cTn id="7" dur="3000" fill="hold"/>
                                        <p:tgtEl>
                                          <p:spTgt spid="29703"/>
                                        </p:tgtEl>
                                        <p:attrNameLst>
                                          <p:attrName>ppt_w</p:attrName>
                                        </p:attrNameLst>
                                      </p:cBhvr>
                                      <p:tavLst>
                                        <p:tav tm="0" fmla="#ppt_w*sin(2.5*pi*$)">
                                          <p:val>
                                            <p:fltVal val="0"/>
                                          </p:val>
                                        </p:tav>
                                        <p:tav tm="100000">
                                          <p:val>
                                            <p:fltVal val="1"/>
                                          </p:val>
                                        </p:tav>
                                      </p:tavLst>
                                    </p:anim>
                                    <p:anim calcmode="lin" valueType="num">
                                      <p:cBhvr>
                                        <p:cTn id="8" dur="3000" fill="hold"/>
                                        <p:tgtEl>
                                          <p:spTgt spid="2970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9708"/>
                                        </p:tgtEl>
                                        <p:attrNameLst>
                                          <p:attrName>style.visibility</p:attrName>
                                        </p:attrNameLst>
                                      </p:cBhvr>
                                      <p:to>
                                        <p:strVal val="visible"/>
                                      </p:to>
                                    </p:set>
                                    <p:animEffect transition="in" filter="diamond(in)">
                                      <p:cBhvr>
                                        <p:cTn id="13" dur="2000"/>
                                        <p:tgtEl>
                                          <p:spTgt spid="29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4" descr="1178508017">
            <a:hlinkClick r:id="rId3"/>
          </p:cNvP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04800" y="-228600"/>
            <a:ext cx="97536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2" name="Picture 5" descr="Pla019"/>
          <p:cNvPicPr>
            <a:picLocks noChangeAspect="1" noChangeArrowheads="1"/>
          </p:cNvPicPr>
          <p:nvPr/>
        </p:nvPicPr>
        <p:blipFill>
          <a:blip r:embed="rId5">
            <a:lum bright="-6000" contrast="12000"/>
            <a:extLst>
              <a:ext uri="{28A0092B-C50C-407E-A947-70E740481C1C}">
                <a14:useLocalDpi xmlns="" xmlns:a14="http://schemas.microsoft.com/office/drawing/2010/main" val="0"/>
              </a:ext>
            </a:extLst>
          </a:blip>
          <a:srcRect/>
          <a:stretch>
            <a:fillRect/>
          </a:stretch>
        </p:blipFill>
        <p:spPr bwMode="auto">
          <a:xfrm>
            <a:off x="-304800" y="-228600"/>
            <a:ext cx="9753600" cy="7315200"/>
          </a:xfrm>
          <a:prstGeom prst="rect">
            <a:avLst/>
          </a:prstGeom>
          <a:noFill/>
          <a:ln w="9525">
            <a:solidFill>
              <a:srgbClr val="FF0000"/>
            </a:solidFill>
            <a:miter lim="800000"/>
            <a:headEnd/>
            <a:tailEnd/>
          </a:ln>
          <a:extLst>
            <a:ext uri="{909E8E84-426E-40DD-AFC4-6F175D3DCCD1}">
              <a14:hiddenFill xmlns="" xmlns:a14="http://schemas.microsoft.com/office/drawing/2010/main">
                <a:solidFill>
                  <a:srgbClr val="FFFFFF"/>
                </a:solidFill>
              </a14:hiddenFill>
            </a:ext>
          </a:extLst>
        </p:spPr>
      </p:pic>
      <p:sp>
        <p:nvSpPr>
          <p:cNvPr id="5123" name="WordArt 6"/>
          <p:cNvSpPr>
            <a:spLocks noChangeArrowheads="1" noChangeShapeType="1" noTextEdit="1"/>
          </p:cNvSpPr>
          <p:nvPr/>
        </p:nvSpPr>
        <p:spPr bwMode="auto">
          <a:xfrm>
            <a:off x="1066800" y="1752600"/>
            <a:ext cx="7162800" cy="2286000"/>
          </a:xfrm>
          <a:prstGeom prst="rect">
            <a:avLst/>
          </a:prstGeom>
        </p:spPr>
        <p:txBody>
          <a:bodyPr wrap="none" fromWordArt="1">
            <a:prstTxWarp prst="textWave2">
              <a:avLst>
                <a:gd name="adj1" fmla="val 13005"/>
                <a:gd name="adj2" fmla="val 0"/>
              </a:avLst>
            </a:prstTxWarp>
          </a:bodyPr>
          <a:lstStyle/>
          <a:p>
            <a:pPr algn="ctr"/>
            <a:r>
              <a:rPr lang="vi-VN" sz="3200" b="1" kern="10">
                <a:ln w="12700">
                  <a:solidFill>
                    <a:srgbClr val="FF3300"/>
                  </a:solidFill>
                  <a:round/>
                </a:ln>
                <a:solidFill>
                  <a:srgbClr val="00B050"/>
                </a:solidFill>
                <a:latin typeface="HP001 Kieu 2 5H"/>
              </a:rPr>
              <a:t>Nào mình cùng hát lên</a:t>
            </a:r>
          </a:p>
        </p:txBody>
      </p:sp>
      <p:pic>
        <p:nvPicPr>
          <p:cNvPr id="27655" name="Picture 7" descr="Picture2"/>
          <p:cNvPicPr>
            <a:picLocks noChangeAspect="1" noChangeArrowheads="1"/>
          </p:cNvPicPr>
          <p:nvPr/>
        </p:nvPicPr>
        <p:blipFill>
          <a:blip r:embed="rId6"/>
          <a:srcRect/>
          <a:stretch>
            <a:fillRect/>
          </a:stretch>
        </p:blipFill>
        <p:spPr bwMode="auto">
          <a:xfrm>
            <a:off x="3124200" y="13716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6" name="Picture 8" descr="Picture2"/>
          <p:cNvPicPr>
            <a:picLocks noChangeAspect="1" noChangeArrowheads="1"/>
          </p:cNvPicPr>
          <p:nvPr/>
        </p:nvPicPr>
        <p:blipFill>
          <a:blip r:embed="rId6"/>
          <a:srcRect/>
          <a:stretch>
            <a:fillRect/>
          </a:stretch>
        </p:blipFill>
        <p:spPr bwMode="auto">
          <a:xfrm>
            <a:off x="1219200" y="32004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7" name="Picture 9" descr="Picture2"/>
          <p:cNvPicPr>
            <a:picLocks noChangeAspect="1" noChangeArrowheads="1"/>
          </p:cNvPicPr>
          <p:nvPr/>
        </p:nvPicPr>
        <p:blipFill>
          <a:blip r:embed="rId6"/>
          <a:srcRect/>
          <a:stretch>
            <a:fillRect/>
          </a:stretch>
        </p:blipFill>
        <p:spPr bwMode="auto">
          <a:xfrm>
            <a:off x="3733800" y="41910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8" name="Picture 10" descr="Picture2"/>
          <p:cNvPicPr>
            <a:picLocks noChangeAspect="1" noChangeArrowheads="1"/>
          </p:cNvPicPr>
          <p:nvPr/>
        </p:nvPicPr>
        <p:blipFill>
          <a:blip r:embed="rId6"/>
          <a:srcRect/>
          <a:stretch>
            <a:fillRect/>
          </a:stretch>
        </p:blipFill>
        <p:spPr bwMode="auto">
          <a:xfrm>
            <a:off x="5410200" y="33528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9" name="Picture 11" descr="Picture2"/>
          <p:cNvPicPr>
            <a:picLocks noChangeAspect="1" noChangeArrowheads="1"/>
          </p:cNvPicPr>
          <p:nvPr/>
        </p:nvPicPr>
        <p:blipFill>
          <a:blip r:embed="rId6"/>
          <a:srcRect/>
          <a:stretch>
            <a:fillRect/>
          </a:stretch>
        </p:blipFill>
        <p:spPr bwMode="auto">
          <a:xfrm>
            <a:off x="4495800" y="14478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0" name="Picture 12" descr="Picture2"/>
          <p:cNvPicPr>
            <a:picLocks noChangeAspect="1" noChangeArrowheads="1"/>
          </p:cNvPicPr>
          <p:nvPr/>
        </p:nvPicPr>
        <p:blipFill>
          <a:blip r:embed="rId6"/>
          <a:srcRect/>
          <a:stretch>
            <a:fillRect/>
          </a:stretch>
        </p:blipFill>
        <p:spPr bwMode="auto">
          <a:xfrm>
            <a:off x="1676400" y="12192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1" name="Picture 13" descr="Picture2"/>
          <p:cNvPicPr>
            <a:picLocks noChangeAspect="1" noChangeArrowheads="1"/>
          </p:cNvPicPr>
          <p:nvPr/>
        </p:nvPicPr>
        <p:blipFill>
          <a:blip r:embed="rId6"/>
          <a:srcRect/>
          <a:stretch>
            <a:fillRect/>
          </a:stretch>
        </p:blipFill>
        <p:spPr bwMode="auto">
          <a:xfrm>
            <a:off x="2133600" y="40386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2" name="Picture 14" descr="Picture2"/>
          <p:cNvPicPr>
            <a:picLocks noChangeAspect="1" noChangeArrowheads="1"/>
          </p:cNvPicPr>
          <p:nvPr/>
        </p:nvPicPr>
        <p:blipFill>
          <a:blip r:embed="rId6"/>
          <a:srcRect/>
          <a:stretch>
            <a:fillRect/>
          </a:stretch>
        </p:blipFill>
        <p:spPr bwMode="auto">
          <a:xfrm>
            <a:off x="6248400" y="9906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3" name="Picture 15" descr="Picture2"/>
          <p:cNvPicPr>
            <a:picLocks noChangeAspect="1" noChangeArrowheads="1"/>
          </p:cNvPicPr>
          <p:nvPr/>
        </p:nvPicPr>
        <p:blipFill>
          <a:blip r:embed="rId6"/>
          <a:srcRect/>
          <a:stretch>
            <a:fillRect/>
          </a:stretch>
        </p:blipFill>
        <p:spPr bwMode="auto">
          <a:xfrm>
            <a:off x="381000" y="25146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4" name="Picture 16" descr="Picture2"/>
          <p:cNvPicPr>
            <a:picLocks noChangeAspect="1" noChangeArrowheads="1"/>
          </p:cNvPicPr>
          <p:nvPr/>
        </p:nvPicPr>
        <p:blipFill>
          <a:blip r:embed="rId6"/>
          <a:srcRect/>
          <a:stretch>
            <a:fillRect/>
          </a:stretch>
        </p:blipFill>
        <p:spPr bwMode="auto">
          <a:xfrm>
            <a:off x="3962400" y="3048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65" name="Picture 17" descr="Picture2"/>
          <p:cNvPicPr>
            <a:picLocks noChangeAspect="1" noChangeArrowheads="1"/>
          </p:cNvPicPr>
          <p:nvPr/>
        </p:nvPicPr>
        <p:blipFill>
          <a:blip r:embed="rId6"/>
          <a:srcRect/>
          <a:stretch>
            <a:fillRect/>
          </a:stretch>
        </p:blipFill>
        <p:spPr bwMode="auto">
          <a:xfrm>
            <a:off x="7391400" y="2057400"/>
            <a:ext cx="952500" cy="95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5" name="Picture 7" descr="Bellcoll"/>
          <p:cNvPicPr>
            <a:picLocks noChangeAspect="1" noChangeArrowheads="1"/>
          </p:cNvPicPr>
          <p:nvPr/>
        </p:nvPicPr>
        <p:blipFill>
          <a:blip r:embed="rId7"/>
          <a:srcRect/>
          <a:stretch>
            <a:fillRect/>
          </a:stretch>
        </p:blipFill>
        <p:spPr bwMode="auto">
          <a:xfrm>
            <a:off x="7162800" y="0"/>
            <a:ext cx="1981200"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6" name="Picture 19" descr="ADO100072V[1]"/>
          <p:cNvPicPr>
            <a:picLocks noChangeAspect="1" noChangeArrowheads="1"/>
          </p:cNvPicPr>
          <p:nvPr/>
        </p:nvPicPr>
        <p:blipFill>
          <a:blip r:embed="rId8"/>
          <a:srcRect/>
          <a:stretch>
            <a:fillRect/>
          </a:stretch>
        </p:blipFill>
        <p:spPr bwMode="auto">
          <a:xfrm>
            <a:off x="-203200" y="4572000"/>
            <a:ext cx="3327400"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advClick="0">
    <p:cover/>
    <p:sndAc>
      <p:stSnd>
        <p:snd r:embed="rId2" name="drumroll.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655"/>
                                        </p:tgtEl>
                                        <p:attrNameLst>
                                          <p:attrName>style.visibility</p:attrName>
                                        </p:attrNameLst>
                                      </p:cBhvr>
                                      <p:to>
                                        <p:strVal val="visible"/>
                                      </p:to>
                                    </p:set>
                                    <p:animEffect transition="in" filter="wipe(down)">
                                      <p:cBhvr>
                                        <p:cTn id="7" dur="500"/>
                                        <p:tgtEl>
                                          <p:spTgt spid="27655"/>
                                        </p:tgtEl>
                                      </p:cBhvr>
                                    </p:animEffect>
                                  </p:childTnLst>
                                </p:cTn>
                              </p:par>
                              <p:par>
                                <p:cTn id="8" presetID="22" presetClass="entr" presetSubtype="4" fill="hold" nodeType="withEffect">
                                  <p:stCondLst>
                                    <p:cond delay="0"/>
                                  </p:stCondLst>
                                  <p:childTnLst>
                                    <p:set>
                                      <p:cBhvr>
                                        <p:cTn id="9" dur="1" fill="hold">
                                          <p:stCondLst>
                                            <p:cond delay="0"/>
                                          </p:stCondLst>
                                        </p:cTn>
                                        <p:tgtEl>
                                          <p:spTgt spid="27656"/>
                                        </p:tgtEl>
                                        <p:attrNameLst>
                                          <p:attrName>style.visibility</p:attrName>
                                        </p:attrNameLst>
                                      </p:cBhvr>
                                      <p:to>
                                        <p:strVal val="visible"/>
                                      </p:to>
                                    </p:set>
                                    <p:animEffect transition="in" filter="wipe(down)">
                                      <p:cBhvr>
                                        <p:cTn id="10" dur="500"/>
                                        <p:tgtEl>
                                          <p:spTgt spid="27656"/>
                                        </p:tgtEl>
                                      </p:cBhvr>
                                    </p:animEffect>
                                  </p:childTnLst>
                                </p:cTn>
                              </p:par>
                              <p:par>
                                <p:cTn id="11" presetID="22" presetClass="entr" presetSubtype="4" fill="hold" nodeType="withEffect">
                                  <p:stCondLst>
                                    <p:cond delay="0"/>
                                  </p:stCondLst>
                                  <p:childTnLst>
                                    <p:set>
                                      <p:cBhvr>
                                        <p:cTn id="12" dur="1" fill="hold">
                                          <p:stCondLst>
                                            <p:cond delay="0"/>
                                          </p:stCondLst>
                                        </p:cTn>
                                        <p:tgtEl>
                                          <p:spTgt spid="27657"/>
                                        </p:tgtEl>
                                        <p:attrNameLst>
                                          <p:attrName>style.visibility</p:attrName>
                                        </p:attrNameLst>
                                      </p:cBhvr>
                                      <p:to>
                                        <p:strVal val="visible"/>
                                      </p:to>
                                    </p:set>
                                    <p:animEffect transition="in" filter="wipe(down)">
                                      <p:cBhvr>
                                        <p:cTn id="13" dur="500"/>
                                        <p:tgtEl>
                                          <p:spTgt spid="27657"/>
                                        </p:tgtEl>
                                      </p:cBhvr>
                                    </p:animEffect>
                                  </p:childTnLst>
                                </p:cTn>
                              </p:par>
                              <p:par>
                                <p:cTn id="14" presetID="22" presetClass="entr" presetSubtype="4" fill="hold" nodeType="withEffect">
                                  <p:stCondLst>
                                    <p:cond delay="0"/>
                                  </p:stCondLst>
                                  <p:childTnLst>
                                    <p:set>
                                      <p:cBhvr>
                                        <p:cTn id="15" dur="1" fill="hold">
                                          <p:stCondLst>
                                            <p:cond delay="0"/>
                                          </p:stCondLst>
                                        </p:cTn>
                                        <p:tgtEl>
                                          <p:spTgt spid="27658"/>
                                        </p:tgtEl>
                                        <p:attrNameLst>
                                          <p:attrName>style.visibility</p:attrName>
                                        </p:attrNameLst>
                                      </p:cBhvr>
                                      <p:to>
                                        <p:strVal val="visible"/>
                                      </p:to>
                                    </p:set>
                                    <p:animEffect transition="in" filter="wipe(down)">
                                      <p:cBhvr>
                                        <p:cTn id="16" dur="500"/>
                                        <p:tgtEl>
                                          <p:spTgt spid="27658"/>
                                        </p:tgtEl>
                                      </p:cBhvr>
                                    </p:animEffect>
                                  </p:childTnLst>
                                </p:cTn>
                              </p:par>
                              <p:par>
                                <p:cTn id="17" presetID="22" presetClass="entr" presetSubtype="4" fill="hold" nodeType="withEffect">
                                  <p:stCondLst>
                                    <p:cond delay="0"/>
                                  </p:stCondLst>
                                  <p:childTnLst>
                                    <p:set>
                                      <p:cBhvr>
                                        <p:cTn id="18" dur="1" fill="hold">
                                          <p:stCondLst>
                                            <p:cond delay="0"/>
                                          </p:stCondLst>
                                        </p:cTn>
                                        <p:tgtEl>
                                          <p:spTgt spid="27659"/>
                                        </p:tgtEl>
                                        <p:attrNameLst>
                                          <p:attrName>style.visibility</p:attrName>
                                        </p:attrNameLst>
                                      </p:cBhvr>
                                      <p:to>
                                        <p:strVal val="visible"/>
                                      </p:to>
                                    </p:set>
                                    <p:animEffect transition="in" filter="wipe(down)">
                                      <p:cBhvr>
                                        <p:cTn id="19" dur="500"/>
                                        <p:tgtEl>
                                          <p:spTgt spid="27659"/>
                                        </p:tgtEl>
                                      </p:cBhvr>
                                    </p:animEffect>
                                  </p:childTnLst>
                                </p:cTn>
                              </p:par>
                              <p:par>
                                <p:cTn id="20" presetID="22" presetClass="entr" presetSubtype="4" fill="hold" nodeType="withEffect">
                                  <p:stCondLst>
                                    <p:cond delay="0"/>
                                  </p:stCondLst>
                                  <p:childTnLst>
                                    <p:set>
                                      <p:cBhvr>
                                        <p:cTn id="21" dur="1" fill="hold">
                                          <p:stCondLst>
                                            <p:cond delay="0"/>
                                          </p:stCondLst>
                                        </p:cTn>
                                        <p:tgtEl>
                                          <p:spTgt spid="27660"/>
                                        </p:tgtEl>
                                        <p:attrNameLst>
                                          <p:attrName>style.visibility</p:attrName>
                                        </p:attrNameLst>
                                      </p:cBhvr>
                                      <p:to>
                                        <p:strVal val="visible"/>
                                      </p:to>
                                    </p:set>
                                    <p:animEffect transition="in" filter="wipe(down)">
                                      <p:cBhvr>
                                        <p:cTn id="22" dur="500"/>
                                        <p:tgtEl>
                                          <p:spTgt spid="27660"/>
                                        </p:tgtEl>
                                      </p:cBhvr>
                                    </p:animEffect>
                                  </p:childTnLst>
                                </p:cTn>
                              </p:par>
                              <p:par>
                                <p:cTn id="23" presetID="22" presetClass="entr" presetSubtype="4" fill="hold" nodeType="withEffect">
                                  <p:stCondLst>
                                    <p:cond delay="0"/>
                                  </p:stCondLst>
                                  <p:childTnLst>
                                    <p:set>
                                      <p:cBhvr>
                                        <p:cTn id="24" dur="1" fill="hold">
                                          <p:stCondLst>
                                            <p:cond delay="0"/>
                                          </p:stCondLst>
                                        </p:cTn>
                                        <p:tgtEl>
                                          <p:spTgt spid="27661"/>
                                        </p:tgtEl>
                                        <p:attrNameLst>
                                          <p:attrName>style.visibility</p:attrName>
                                        </p:attrNameLst>
                                      </p:cBhvr>
                                      <p:to>
                                        <p:strVal val="visible"/>
                                      </p:to>
                                    </p:set>
                                    <p:animEffect transition="in" filter="wipe(down)">
                                      <p:cBhvr>
                                        <p:cTn id="25" dur="500"/>
                                        <p:tgtEl>
                                          <p:spTgt spid="27661"/>
                                        </p:tgtEl>
                                      </p:cBhvr>
                                    </p:animEffect>
                                  </p:childTnLst>
                                </p:cTn>
                              </p:par>
                              <p:par>
                                <p:cTn id="26" presetID="22" presetClass="entr" presetSubtype="4" fill="hold" nodeType="withEffect">
                                  <p:stCondLst>
                                    <p:cond delay="0"/>
                                  </p:stCondLst>
                                  <p:childTnLst>
                                    <p:set>
                                      <p:cBhvr>
                                        <p:cTn id="27" dur="1" fill="hold">
                                          <p:stCondLst>
                                            <p:cond delay="0"/>
                                          </p:stCondLst>
                                        </p:cTn>
                                        <p:tgtEl>
                                          <p:spTgt spid="27662"/>
                                        </p:tgtEl>
                                        <p:attrNameLst>
                                          <p:attrName>style.visibility</p:attrName>
                                        </p:attrNameLst>
                                      </p:cBhvr>
                                      <p:to>
                                        <p:strVal val="visible"/>
                                      </p:to>
                                    </p:set>
                                    <p:animEffect transition="in" filter="wipe(down)">
                                      <p:cBhvr>
                                        <p:cTn id="28" dur="500"/>
                                        <p:tgtEl>
                                          <p:spTgt spid="27662"/>
                                        </p:tgtEl>
                                      </p:cBhvr>
                                    </p:animEffect>
                                  </p:childTnLst>
                                </p:cTn>
                              </p:par>
                              <p:par>
                                <p:cTn id="29" presetID="22" presetClass="entr" presetSubtype="4" fill="hold" nodeType="withEffect">
                                  <p:stCondLst>
                                    <p:cond delay="0"/>
                                  </p:stCondLst>
                                  <p:childTnLst>
                                    <p:set>
                                      <p:cBhvr>
                                        <p:cTn id="30" dur="1" fill="hold">
                                          <p:stCondLst>
                                            <p:cond delay="0"/>
                                          </p:stCondLst>
                                        </p:cTn>
                                        <p:tgtEl>
                                          <p:spTgt spid="27663"/>
                                        </p:tgtEl>
                                        <p:attrNameLst>
                                          <p:attrName>style.visibility</p:attrName>
                                        </p:attrNameLst>
                                      </p:cBhvr>
                                      <p:to>
                                        <p:strVal val="visible"/>
                                      </p:to>
                                    </p:set>
                                    <p:animEffect transition="in" filter="wipe(down)">
                                      <p:cBhvr>
                                        <p:cTn id="31" dur="500"/>
                                        <p:tgtEl>
                                          <p:spTgt spid="27663"/>
                                        </p:tgtEl>
                                      </p:cBhvr>
                                    </p:animEffect>
                                  </p:childTnLst>
                                </p:cTn>
                              </p:par>
                              <p:par>
                                <p:cTn id="32" presetID="22" presetClass="entr" presetSubtype="4" fill="hold" nodeType="withEffect">
                                  <p:stCondLst>
                                    <p:cond delay="0"/>
                                  </p:stCondLst>
                                  <p:childTnLst>
                                    <p:set>
                                      <p:cBhvr>
                                        <p:cTn id="33" dur="1" fill="hold">
                                          <p:stCondLst>
                                            <p:cond delay="0"/>
                                          </p:stCondLst>
                                        </p:cTn>
                                        <p:tgtEl>
                                          <p:spTgt spid="27664"/>
                                        </p:tgtEl>
                                        <p:attrNameLst>
                                          <p:attrName>style.visibility</p:attrName>
                                        </p:attrNameLst>
                                      </p:cBhvr>
                                      <p:to>
                                        <p:strVal val="visible"/>
                                      </p:to>
                                    </p:set>
                                    <p:animEffect transition="in" filter="wipe(down)">
                                      <p:cBhvr>
                                        <p:cTn id="34" dur="500"/>
                                        <p:tgtEl>
                                          <p:spTgt spid="27664"/>
                                        </p:tgtEl>
                                      </p:cBhvr>
                                    </p:animEffect>
                                  </p:childTnLst>
                                </p:cTn>
                              </p:par>
                              <p:par>
                                <p:cTn id="35" presetID="22" presetClass="entr" presetSubtype="4" fill="hold" nodeType="withEffect">
                                  <p:stCondLst>
                                    <p:cond delay="0"/>
                                  </p:stCondLst>
                                  <p:childTnLst>
                                    <p:set>
                                      <p:cBhvr>
                                        <p:cTn id="36" dur="1" fill="hold">
                                          <p:stCondLst>
                                            <p:cond delay="0"/>
                                          </p:stCondLst>
                                        </p:cTn>
                                        <p:tgtEl>
                                          <p:spTgt spid="27665"/>
                                        </p:tgtEl>
                                        <p:attrNameLst>
                                          <p:attrName>style.visibility</p:attrName>
                                        </p:attrNameLst>
                                      </p:cBhvr>
                                      <p:to>
                                        <p:strVal val="visible"/>
                                      </p:to>
                                    </p:set>
                                    <p:animEffect transition="in" filter="wipe(down)">
                                      <p:cBhvr>
                                        <p:cTn id="37" dur="500"/>
                                        <p:tgtEl>
                                          <p:spTgt spid="27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0177"/>
          <p:cNvSpPr txBox="1"/>
          <p:nvPr/>
        </p:nvSpPr>
        <p:spPr>
          <a:xfrm>
            <a:off x="0" y="2149475"/>
            <a:ext cx="4419600" cy="953135"/>
          </a:xfrm>
          <a:prstGeom prst="rect">
            <a:avLst/>
          </a:prstGeom>
          <a:noFill/>
          <a:ln w="9525">
            <a:noFill/>
          </a:ln>
        </p:spPr>
        <p:txBody>
          <a:bodyPr wrap="square">
            <a:spAutoFit/>
          </a:bodyPr>
          <a:lstStyle/>
          <a:p>
            <a:pPr eaLnBrk="0" hangingPunct="0">
              <a:spcBef>
                <a:spcPct val="50000"/>
              </a:spcBef>
            </a:pPr>
            <a:r>
              <a:rPr sz="2400" b="1" u="sng" dirty="0" err="1">
                <a:solidFill>
                  <a:schemeClr val="tx1"/>
                </a:solidFill>
              </a:rPr>
              <a:t>T</a:t>
            </a:r>
            <a:r>
              <a:rPr sz="2800" b="1" u="sng" dirty="0" err="1">
                <a:solidFill>
                  <a:schemeClr val="tx1"/>
                </a:solidFill>
              </a:rPr>
              <a:t>ình huống</a:t>
            </a:r>
            <a:r>
              <a:rPr sz="2800" b="1" u="sng">
                <a:solidFill>
                  <a:schemeClr val="tx1"/>
                </a:solidFill>
              </a:rPr>
              <a:t> 1:</a:t>
            </a:r>
            <a:r>
              <a:rPr sz="2800" dirty="0" err="1">
                <a:solidFill>
                  <a:schemeClr val="tx1"/>
                </a:solidFill>
              </a:rPr>
              <a:t> Em gặp thầy, cô giáo trong trường</a:t>
            </a:r>
            <a:r>
              <a:rPr sz="2800">
                <a:solidFill>
                  <a:schemeClr val="tx1"/>
                </a:solidFill>
              </a:rPr>
              <a:t>.</a:t>
            </a:r>
          </a:p>
        </p:txBody>
      </p:sp>
      <p:sp>
        <p:nvSpPr>
          <p:cNvPr id="50179" name="Text Box 50178"/>
          <p:cNvSpPr txBox="1"/>
          <p:nvPr/>
        </p:nvSpPr>
        <p:spPr>
          <a:xfrm>
            <a:off x="4419600" y="2133600"/>
            <a:ext cx="4937125" cy="953135"/>
          </a:xfrm>
          <a:prstGeom prst="rect">
            <a:avLst/>
          </a:prstGeom>
          <a:noFill/>
          <a:ln w="9525">
            <a:noFill/>
          </a:ln>
        </p:spPr>
        <p:txBody>
          <a:bodyPr wrap="square">
            <a:spAutoFit/>
          </a:bodyPr>
          <a:lstStyle/>
          <a:p>
            <a:pPr eaLnBrk="0" hangingPunct="0">
              <a:spcBef>
                <a:spcPct val="50000"/>
              </a:spcBef>
            </a:pPr>
            <a:r>
              <a:rPr sz="2800" b="1" u="sng" dirty="0" err="1">
                <a:solidFill>
                  <a:schemeClr val="tx1"/>
                </a:solidFill>
              </a:rPr>
              <a:t>Tình huống</a:t>
            </a:r>
            <a:r>
              <a:rPr sz="2800" b="1" u="sng">
                <a:solidFill>
                  <a:schemeClr val="tx1"/>
                </a:solidFill>
              </a:rPr>
              <a:t> 2:</a:t>
            </a:r>
            <a:r>
              <a:rPr sz="2800" dirty="0" err="1">
                <a:solidFill>
                  <a:schemeClr val="tx1"/>
                </a:solidFill>
              </a:rPr>
              <a:t> Em  đưa sách vở cho thầy giáo,cô giáo</a:t>
            </a:r>
            <a:r>
              <a:rPr sz="2800">
                <a:solidFill>
                  <a:schemeClr val="tx1"/>
                </a:solidFill>
              </a:rPr>
              <a:t>.</a:t>
            </a:r>
          </a:p>
        </p:txBody>
      </p:sp>
      <p:pic>
        <p:nvPicPr>
          <p:cNvPr id="50180" name="Content Placeholder 50179" descr="hinh1"/>
          <p:cNvPicPr>
            <a:picLocks noGrp="1" noChangeAspect="1"/>
          </p:cNvPicPr>
          <p:nvPr>
            <p:ph sz="half" idx="1"/>
          </p:nvPr>
        </p:nvPicPr>
        <p:blipFill>
          <a:blip r:embed="rId2" cstate="print">
            <a:lum contrast="30000"/>
          </a:blip>
          <a:stretch>
            <a:fillRect/>
          </a:stretch>
        </p:blipFill>
        <p:spPr>
          <a:xfrm>
            <a:off x="0" y="3102610"/>
            <a:ext cx="4038600" cy="3755390"/>
          </a:xfrm>
        </p:spPr>
      </p:pic>
      <p:pic>
        <p:nvPicPr>
          <p:cNvPr id="50181" name="Content Placeholder 50180" descr="hinh4"/>
          <p:cNvPicPr>
            <a:picLocks noGrp="1" noChangeAspect="1"/>
          </p:cNvPicPr>
          <p:nvPr>
            <p:ph sz="half" idx="2"/>
          </p:nvPr>
        </p:nvPicPr>
        <p:blipFill>
          <a:blip r:embed="rId3" cstate="print">
            <a:lum contrast="24000"/>
          </a:blip>
          <a:stretch>
            <a:fillRect/>
          </a:stretch>
        </p:blipFill>
        <p:spPr>
          <a:xfrm>
            <a:off x="4572000" y="3103245"/>
            <a:ext cx="4495800" cy="3754755"/>
          </a:xfrm>
        </p:spPr>
      </p:pic>
      <p:sp>
        <p:nvSpPr>
          <p:cNvPr id="50182" name="Text Box 50181"/>
          <p:cNvSpPr txBox="1"/>
          <p:nvPr/>
        </p:nvSpPr>
        <p:spPr>
          <a:xfrm>
            <a:off x="1524000" y="457200"/>
            <a:ext cx="5943600" cy="396875"/>
          </a:xfrm>
          <a:prstGeom prst="rect">
            <a:avLst/>
          </a:prstGeom>
          <a:noFill/>
          <a:ln w="9525">
            <a:noFill/>
          </a:ln>
        </p:spPr>
        <p:txBody>
          <a:bodyPr>
            <a:spAutoFit/>
          </a:bodyPr>
          <a:lstStyle/>
          <a:p>
            <a:pPr algn="ctr" eaLnBrk="0" hangingPunct="0">
              <a:spcBef>
                <a:spcPct val="50000"/>
              </a:spcBef>
            </a:pPr>
            <a:endParaRPr i="1" dirty="0">
              <a:solidFill>
                <a:srgbClr val="CC0000"/>
              </a:solidFill>
              <a:latin typeface="Times New Roman" panose="02020603050405020304" pitchFamily="18" charset="0"/>
            </a:endParaRPr>
          </a:p>
        </p:txBody>
      </p:sp>
      <p:sp>
        <p:nvSpPr>
          <p:cNvPr id="50183" name="Rectangle 50182"/>
          <p:cNvSpPr/>
          <p:nvPr/>
        </p:nvSpPr>
        <p:spPr>
          <a:xfrm>
            <a:off x="838200" y="1157288"/>
            <a:ext cx="7620000" cy="519112"/>
          </a:xfrm>
          <a:prstGeom prst="rect">
            <a:avLst/>
          </a:prstGeom>
          <a:noFill/>
          <a:ln w="9525">
            <a:noFill/>
          </a:ln>
        </p:spPr>
        <p:txBody>
          <a:bodyPr>
            <a:spAutoFit/>
          </a:bodyPr>
          <a:lstStyle/>
          <a:p>
            <a:pPr>
              <a:spcBef>
                <a:spcPct val="50000"/>
              </a:spcBef>
              <a:buClr>
                <a:schemeClr val="bg1"/>
              </a:buClr>
            </a:pPr>
            <a:r>
              <a:rPr sz="2800" b="1" dirty="0" err="1">
                <a:solidFill>
                  <a:srgbClr val="FF9933"/>
                </a:solidFill>
              </a:rPr>
              <a:t>Lễ phép, vâng lời thầy giáo, cô giáo</a:t>
            </a:r>
            <a:r>
              <a:rPr sz="2800" b="1">
                <a:solidFill>
                  <a:srgbClr val="FF9933"/>
                </a:solidFill>
              </a:rPr>
              <a:t>.</a:t>
            </a:r>
            <a:r>
              <a:rPr sz="2800" b="1">
                <a:solidFill>
                  <a:srgbClr val="CC0000"/>
                </a:solidFill>
              </a:rPr>
              <a:t> </a:t>
            </a:r>
            <a:r>
              <a:rPr sz="2800" b="1" dirty="0" err="1">
                <a:solidFill>
                  <a:schemeClr val="bg1"/>
                </a:solidFill>
              </a:rPr>
              <a:t>(tiết</a:t>
            </a:r>
            <a:r>
              <a:rPr sz="2800" b="1">
                <a:solidFill>
                  <a:schemeClr val="bg1"/>
                </a:solidFill>
              </a:rPr>
              <a:t> 1)</a:t>
            </a:r>
            <a:endParaRPr sz="3600" b="1">
              <a:solidFill>
                <a:schemeClr val="bg1"/>
              </a:solidFill>
            </a:endParaRPr>
          </a:p>
        </p:txBody>
      </p:sp>
      <p:sp>
        <p:nvSpPr>
          <p:cNvPr id="50185" name="Text Box 50184"/>
          <p:cNvSpPr txBox="1"/>
          <p:nvPr/>
        </p:nvSpPr>
        <p:spPr>
          <a:xfrm>
            <a:off x="3505200" y="381000"/>
            <a:ext cx="2667000" cy="583565"/>
          </a:xfrm>
          <a:prstGeom prst="rect">
            <a:avLst/>
          </a:prstGeom>
          <a:noFill/>
          <a:ln w="9525">
            <a:noFill/>
          </a:ln>
        </p:spPr>
        <p:txBody>
          <a:bodyPr>
            <a:spAutoFit/>
          </a:bodyPr>
          <a:lstStyle/>
          <a:p>
            <a:pPr>
              <a:spcBef>
                <a:spcPct val="50000"/>
              </a:spcBef>
            </a:pPr>
            <a:r>
              <a:rPr sz="3200" dirty="0" err="1">
                <a:solidFill>
                  <a:srgbClr val="FF0000"/>
                </a:solidFill>
              </a:rPr>
              <a:t>Đạo đức</a:t>
            </a:r>
            <a:endParaRPr sz="3200">
              <a:solidFill>
                <a:srgbClr val="FF0000"/>
              </a:solidFill>
            </a:endParaRPr>
          </a:p>
        </p:txBody>
      </p:sp>
      <p:sp>
        <p:nvSpPr>
          <p:cNvPr id="50186" name="Text Box 50185"/>
          <p:cNvSpPr txBox="1"/>
          <p:nvPr/>
        </p:nvSpPr>
        <p:spPr>
          <a:xfrm>
            <a:off x="3733800" y="788035"/>
            <a:ext cx="3810000" cy="583565"/>
          </a:xfrm>
          <a:prstGeom prst="rect">
            <a:avLst/>
          </a:prstGeom>
          <a:noFill/>
          <a:ln w="9525">
            <a:noFill/>
          </a:ln>
        </p:spPr>
        <p:txBody>
          <a:bodyPr>
            <a:spAutoFit/>
          </a:bodyPr>
          <a:lstStyle/>
          <a:p>
            <a:pPr>
              <a:spcBef>
                <a:spcPct val="50000"/>
              </a:spcBef>
            </a:pPr>
            <a:r>
              <a:rPr sz="3200" dirty="0" err="1">
                <a:solidFill>
                  <a:srgbClr val="FF9933"/>
                </a:solidFill>
              </a:rPr>
              <a:t>Bài</a:t>
            </a:r>
            <a:r>
              <a:rPr sz="3200">
                <a:solidFill>
                  <a:srgbClr val="FF9933"/>
                </a:solidFill>
              </a:rPr>
              <a:t> 9</a:t>
            </a:r>
          </a:p>
        </p:txBody>
      </p:sp>
      <p:sp>
        <p:nvSpPr>
          <p:cNvPr id="50187" name="Text Box 50186"/>
          <p:cNvSpPr txBox="1"/>
          <p:nvPr/>
        </p:nvSpPr>
        <p:spPr>
          <a:xfrm>
            <a:off x="228600" y="1676400"/>
            <a:ext cx="2133600" cy="579438"/>
          </a:xfrm>
          <a:prstGeom prst="rect">
            <a:avLst/>
          </a:prstGeom>
          <a:noFill/>
          <a:ln w="9525">
            <a:noFill/>
          </a:ln>
        </p:spPr>
        <p:txBody>
          <a:bodyPr>
            <a:spAutoFit/>
          </a:bodyPr>
          <a:lstStyle/>
          <a:p>
            <a:pPr>
              <a:spcBef>
                <a:spcPct val="50000"/>
              </a:spcBef>
            </a:pPr>
            <a:r>
              <a:rPr sz="3200" dirty="0" err="1">
                <a:solidFill>
                  <a:srgbClr val="FFFF00"/>
                </a:solidFill>
              </a:rPr>
              <a:t>Bài tập</a:t>
            </a:r>
            <a:r>
              <a:rPr sz="3200">
                <a:solidFill>
                  <a:srgbClr val="FFFF00"/>
                </a:solidFill>
              </a:rPr>
              <a:t> 1 : </a:t>
            </a:r>
          </a:p>
        </p:txBody>
      </p:sp>
      <p:sp>
        <p:nvSpPr>
          <p:cNvPr id="50188" name="Rectangle 50187"/>
          <p:cNvSpPr/>
          <p:nvPr/>
        </p:nvSpPr>
        <p:spPr>
          <a:xfrm>
            <a:off x="6705600" y="3429000"/>
            <a:ext cx="1905000" cy="764540"/>
          </a:xfrm>
          <a:prstGeom prst="rect">
            <a:avLst/>
          </a:prstGeom>
          <a:solidFill>
            <a:srgbClr val="FFCC99"/>
          </a:solidFill>
          <a:ln w="9525">
            <a:noFill/>
          </a:ln>
        </p:spPr>
        <p:txBody>
          <a:bodyPr wrap="none" anchor="ctr"/>
          <a:lstStyle/>
          <a:p>
            <a:pPr algn="ctr"/>
            <a:endParaRPr sz="3200" dirty="0">
              <a:solidFill>
                <a:schemeClr val="bg1"/>
              </a:solidFill>
            </a:endParaRPr>
          </a:p>
        </p:txBody>
      </p:sp>
      <p:sp>
        <p:nvSpPr>
          <p:cNvPr id="50190" name="Text Box 50189"/>
          <p:cNvSpPr txBox="1"/>
          <p:nvPr/>
        </p:nvSpPr>
        <p:spPr>
          <a:xfrm>
            <a:off x="2286000" y="1676400"/>
            <a:ext cx="3657600" cy="579438"/>
          </a:xfrm>
          <a:prstGeom prst="rect">
            <a:avLst/>
          </a:prstGeom>
          <a:noFill/>
          <a:ln w="9525">
            <a:noFill/>
          </a:ln>
        </p:spPr>
        <p:txBody>
          <a:bodyPr>
            <a:spAutoFit/>
          </a:bodyPr>
          <a:lstStyle/>
          <a:p>
            <a:pPr>
              <a:spcBef>
                <a:spcPct val="50000"/>
              </a:spcBef>
            </a:pPr>
            <a:r>
              <a:rPr sz="3200" dirty="0" err="1">
                <a:solidFill>
                  <a:srgbClr val="FFFF00"/>
                </a:solidFill>
              </a:rPr>
              <a:t>Đóng vai</a:t>
            </a:r>
            <a:endParaRPr sz="32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181"/>
                                        </p:tgtEl>
                                        <p:attrNameLst>
                                          <p:attrName>style.visibility</p:attrName>
                                        </p:attrNameLst>
                                      </p:cBhvr>
                                      <p:to>
                                        <p:strVal val="visible"/>
                                      </p:to>
                                    </p:set>
                                  </p:childTnLst>
                                </p:cTn>
                              </p:par>
                              <p:par>
                                <p:cTn id="11" presetID="4" presetClass="entr" presetSubtype="16" fill="hold" grpId="0" nodeType="withEffect">
                                  <p:stCondLst>
                                    <p:cond delay="0"/>
                                  </p:stCondLst>
                                  <p:childTnLst>
                                    <p:set>
                                      <p:cBhvr>
                                        <p:cTn id="12" dur="1" fill="hold">
                                          <p:stCondLst>
                                            <p:cond delay="0"/>
                                          </p:stCondLst>
                                        </p:cTn>
                                        <p:tgtEl>
                                          <p:spTgt spid="50188"/>
                                        </p:tgtEl>
                                        <p:attrNameLst>
                                          <p:attrName>style.visibility</p:attrName>
                                        </p:attrNameLst>
                                      </p:cBhvr>
                                      <p:to>
                                        <p:strVal val="visible"/>
                                      </p:to>
                                    </p:set>
                                    <p:animEffect transition="in" filter="box(in)">
                                      <p:cBhvr>
                                        <p:cTn id="13" dur="500"/>
                                        <p:tgtEl>
                                          <p:spTgt spid="50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7649" descr="Picture1"/>
          <p:cNvPicPr>
            <a:picLocks noChangeAspect="1"/>
          </p:cNvPicPr>
          <p:nvPr/>
        </p:nvPicPr>
        <p:blipFill>
          <a:blip r:embed="rId2"/>
          <a:stretch>
            <a:fillRect/>
          </a:stretch>
        </p:blipFill>
        <p:spPr>
          <a:xfrm>
            <a:off x="0" y="0"/>
            <a:ext cx="9144000" cy="6858000"/>
          </a:xfrm>
          <a:prstGeom prst="rect">
            <a:avLst/>
          </a:prstGeom>
          <a:noFill/>
          <a:ln w="9525">
            <a:noFill/>
          </a:ln>
        </p:spPr>
      </p:pic>
      <p:pic>
        <p:nvPicPr>
          <p:cNvPr id="27651" name="Picture 27650" descr="swing_set_playground_stacy_smile_md_wht"/>
          <p:cNvPicPr>
            <a:picLocks noChangeAspect="1"/>
          </p:cNvPicPr>
          <p:nvPr/>
        </p:nvPicPr>
        <p:blipFill>
          <a:blip r:embed="rId3"/>
          <a:stretch>
            <a:fillRect/>
          </a:stretch>
        </p:blipFill>
        <p:spPr>
          <a:xfrm>
            <a:off x="0" y="0"/>
            <a:ext cx="2459038" cy="3962400"/>
          </a:xfrm>
          <a:prstGeom prst="rect">
            <a:avLst/>
          </a:prstGeom>
          <a:noFill/>
          <a:ln w="9525">
            <a:noFill/>
          </a:ln>
        </p:spPr>
      </p:pic>
      <p:pic>
        <p:nvPicPr>
          <p:cNvPr id="27652" name="Picture 27651" descr="butterflies01"/>
          <p:cNvPicPr>
            <a:picLocks noChangeAspect="1"/>
          </p:cNvPicPr>
          <p:nvPr/>
        </p:nvPicPr>
        <p:blipFill>
          <a:blip r:embed="rId4"/>
          <a:stretch>
            <a:fillRect/>
          </a:stretch>
        </p:blipFill>
        <p:spPr>
          <a:xfrm>
            <a:off x="1447800" y="1066800"/>
            <a:ext cx="1900238" cy="1943100"/>
          </a:xfrm>
          <a:prstGeom prst="rect">
            <a:avLst/>
          </a:prstGeom>
          <a:noFill/>
          <a:ln w="9525">
            <a:noFill/>
          </a:ln>
        </p:spPr>
      </p:pic>
      <p:pic>
        <p:nvPicPr>
          <p:cNvPr id="27653" name="Picture 27652" descr="swing_set_playground_traci_smile_md_wht"/>
          <p:cNvPicPr>
            <a:picLocks noChangeAspect="1"/>
          </p:cNvPicPr>
          <p:nvPr/>
        </p:nvPicPr>
        <p:blipFill>
          <a:blip r:embed="rId5"/>
          <a:stretch>
            <a:fillRect/>
          </a:stretch>
        </p:blipFill>
        <p:spPr>
          <a:xfrm>
            <a:off x="3276600" y="0"/>
            <a:ext cx="2411413" cy="3886200"/>
          </a:xfrm>
          <a:prstGeom prst="rect">
            <a:avLst/>
          </a:prstGeom>
          <a:noFill/>
          <a:ln w="9525">
            <a:noFill/>
          </a:ln>
        </p:spPr>
      </p:pic>
      <p:pic>
        <p:nvPicPr>
          <p:cNvPr id="27654" name="Picture 27653" descr="butterflies01"/>
          <p:cNvPicPr>
            <a:picLocks noChangeAspect="1"/>
          </p:cNvPicPr>
          <p:nvPr/>
        </p:nvPicPr>
        <p:blipFill>
          <a:blip r:embed="rId4"/>
          <a:stretch>
            <a:fillRect/>
          </a:stretch>
        </p:blipFill>
        <p:spPr>
          <a:xfrm>
            <a:off x="5257800" y="838200"/>
            <a:ext cx="1900238" cy="1943100"/>
          </a:xfrm>
          <a:prstGeom prst="rect">
            <a:avLst/>
          </a:prstGeom>
          <a:noFill/>
          <a:ln w="9525">
            <a:noFill/>
          </a:ln>
        </p:spPr>
      </p:pic>
      <p:pic>
        <p:nvPicPr>
          <p:cNvPr id="27655" name="Picture 27654" descr="2moyro0"/>
          <p:cNvPicPr>
            <a:picLocks noChangeAspect="1"/>
          </p:cNvPicPr>
          <p:nvPr/>
        </p:nvPicPr>
        <p:blipFill>
          <a:blip r:embed="rId6"/>
          <a:stretch>
            <a:fillRect/>
          </a:stretch>
        </p:blipFill>
        <p:spPr>
          <a:xfrm rot="-2248824">
            <a:off x="457200" y="4876800"/>
            <a:ext cx="2857500" cy="1143000"/>
          </a:xfrm>
          <a:prstGeom prst="rect">
            <a:avLst/>
          </a:prstGeom>
          <a:noFill/>
          <a:ln w="9525">
            <a:noFill/>
          </a:ln>
        </p:spPr>
      </p:pic>
      <p:pic>
        <p:nvPicPr>
          <p:cNvPr id="27656" name="Picture 27655" descr="2moyro0"/>
          <p:cNvPicPr>
            <a:picLocks noChangeAspect="1"/>
          </p:cNvPicPr>
          <p:nvPr/>
        </p:nvPicPr>
        <p:blipFill>
          <a:blip r:embed="rId6"/>
          <a:stretch>
            <a:fillRect/>
          </a:stretch>
        </p:blipFill>
        <p:spPr>
          <a:xfrm rot="-2138885">
            <a:off x="5105400" y="4724400"/>
            <a:ext cx="2857500" cy="1143000"/>
          </a:xfrm>
          <a:prstGeom prst="rect">
            <a:avLst/>
          </a:prstGeom>
          <a:noFill/>
          <a:ln w="9525">
            <a:noFill/>
          </a:ln>
        </p:spPr>
      </p:pic>
      <p:sp>
        <p:nvSpPr>
          <p:cNvPr id="27657" name="Rectangle 27656"/>
          <p:cNvSpPr/>
          <p:nvPr/>
        </p:nvSpPr>
        <p:spPr>
          <a:xfrm>
            <a:off x="1600200" y="2971800"/>
            <a:ext cx="6324600" cy="1557338"/>
          </a:xfrm>
          <a:prstGeom prst="rect">
            <a:avLst/>
          </a:prstGeom>
        </p:spPr>
        <p:txBody>
          <a:bodyPr wrap="none" fromWordArt="1">
            <a:prstTxWarp prst="textPlain">
              <a:avLst>
                <a:gd name="adj" fmla="val 50000"/>
              </a:avLst>
            </a:prstTxWarp>
            <a:normAutofit/>
          </a:bodyPr>
          <a:lstStyle/>
          <a:p>
            <a:pPr algn="ctr"/>
            <a:r>
              <a:rPr lang="vi-VN" altLang="en-US" sz="3600" b="1" i="1" dirty="0">
                <a:ln w="12700" cap="flat" cmpd="sng">
                  <a:solidFill>
                    <a:srgbClr val="EAEAEA"/>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80000"/>
                    </a:srgbClr>
                  </a:outerShdw>
                </a:effectLst>
                <a:latin typeface=".VnAvantH" charset="0"/>
                <a:ea typeface=".VnAvantH" charset="0"/>
              </a:rPr>
              <a:t>GIẢI LAO</a:t>
            </a:r>
          </a:p>
        </p:txBody>
      </p:sp>
      <p:pic>
        <p:nvPicPr>
          <p:cNvPr id="27658" name="Picture 27657" descr="addemoticons172"/>
          <p:cNvPicPr>
            <a:picLocks noChangeAspect="1"/>
          </p:cNvPicPr>
          <p:nvPr/>
        </p:nvPicPr>
        <p:blipFill>
          <a:blip r:embed="rId7"/>
          <a:stretch>
            <a:fillRect/>
          </a:stretch>
        </p:blipFill>
        <p:spPr>
          <a:xfrm>
            <a:off x="1981200" y="5724525"/>
            <a:ext cx="1828800" cy="1133475"/>
          </a:xfrm>
          <a:prstGeom prst="rect">
            <a:avLst/>
          </a:prstGeom>
          <a:noFill/>
          <a:ln w="9525">
            <a:noFill/>
          </a:ln>
        </p:spPr>
      </p:pic>
      <p:pic>
        <p:nvPicPr>
          <p:cNvPr id="27659" name="Picture 27658" descr="addemoticons172"/>
          <p:cNvPicPr>
            <a:picLocks noChangeAspect="1"/>
          </p:cNvPicPr>
          <p:nvPr/>
        </p:nvPicPr>
        <p:blipFill>
          <a:blip r:embed="rId7"/>
          <a:stretch>
            <a:fillRect/>
          </a:stretch>
        </p:blipFill>
        <p:spPr>
          <a:xfrm>
            <a:off x="5638800" y="5724525"/>
            <a:ext cx="1828800" cy="1133475"/>
          </a:xfrm>
          <a:prstGeom prst="rect">
            <a:avLst/>
          </a:prstGeom>
          <a:noFill/>
          <a:ln w="9525">
            <a:noFill/>
          </a:ln>
        </p:spPr>
      </p:pic>
      <p:pic>
        <p:nvPicPr>
          <p:cNvPr id="27660" name="Picture 27659" descr="addemoticons172"/>
          <p:cNvPicPr>
            <a:picLocks noChangeAspect="1"/>
          </p:cNvPicPr>
          <p:nvPr/>
        </p:nvPicPr>
        <p:blipFill>
          <a:blip r:embed="rId7"/>
          <a:stretch>
            <a:fillRect/>
          </a:stretch>
        </p:blipFill>
        <p:spPr>
          <a:xfrm>
            <a:off x="3810000" y="5724525"/>
            <a:ext cx="1828800" cy="1133475"/>
          </a:xfrm>
          <a:prstGeom prst="rect">
            <a:avLst/>
          </a:prstGeom>
          <a:noFill/>
          <a:ln w="9525">
            <a:noFill/>
          </a:ln>
        </p:spPr>
      </p:pic>
      <p:pic>
        <p:nvPicPr>
          <p:cNvPr id="27661" name="Picture 27660" descr="addemoticons172"/>
          <p:cNvPicPr>
            <a:picLocks noChangeAspect="1"/>
          </p:cNvPicPr>
          <p:nvPr/>
        </p:nvPicPr>
        <p:blipFill>
          <a:blip r:embed="rId7"/>
          <a:stretch>
            <a:fillRect/>
          </a:stretch>
        </p:blipFill>
        <p:spPr>
          <a:xfrm>
            <a:off x="7543800" y="5724525"/>
            <a:ext cx="1828800" cy="1133475"/>
          </a:xfrm>
          <a:prstGeom prst="rect">
            <a:avLst/>
          </a:prstGeom>
          <a:noFill/>
          <a:ln w="9525">
            <a:noFill/>
          </a:ln>
        </p:spPr>
      </p:pic>
      <p:pic>
        <p:nvPicPr>
          <p:cNvPr id="27662" name="Picture 27661" descr="addemoticons172"/>
          <p:cNvPicPr>
            <a:picLocks noChangeAspect="1"/>
          </p:cNvPicPr>
          <p:nvPr/>
        </p:nvPicPr>
        <p:blipFill>
          <a:blip r:embed="rId7"/>
          <a:stretch>
            <a:fillRect/>
          </a:stretch>
        </p:blipFill>
        <p:spPr>
          <a:xfrm>
            <a:off x="228600" y="5724525"/>
            <a:ext cx="1828800" cy="11334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7657"/>
                                        </p:tgtEl>
                                        <p:attrNameLst>
                                          <p:attrName>style.visibility</p:attrName>
                                        </p:attrNameLst>
                                      </p:cBhvr>
                                      <p:to>
                                        <p:strVal val="visible"/>
                                      </p:to>
                                    </p:set>
                                    <p:animEffect transition="in" filter="wipe(down)">
                                      <p:cBhvr>
                                        <p:cTn id="7" dur="500"/>
                                        <p:tgtEl>
                                          <p:spTgt spid="2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8" descr="sharks.gif"/>
          <p:cNvPicPr>
            <a:picLocks noChangeAspect="1" noChangeArrowheads="1"/>
          </p:cNvPicPr>
          <p:nvPr/>
        </p:nvPicPr>
        <p:blipFill>
          <a:blip r:embed="rId2"/>
          <a:srcRect/>
          <a:stretch>
            <a:fillRect/>
          </a:stretch>
        </p:blipFill>
        <p:spPr bwMode="auto">
          <a:xfrm rot="5400000">
            <a:off x="266700" y="-266700"/>
            <a:ext cx="13716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4" name="Picture 9" descr="sharks.gif"/>
          <p:cNvPicPr>
            <a:picLocks noChangeAspect="1" noChangeArrowheads="1"/>
          </p:cNvPicPr>
          <p:nvPr/>
        </p:nvPicPr>
        <p:blipFill>
          <a:blip r:embed="rId2"/>
          <a:srcRect/>
          <a:stretch>
            <a:fillRect/>
          </a:stretch>
        </p:blipFill>
        <p:spPr bwMode="auto">
          <a:xfrm rot="5400000">
            <a:off x="7086600" y="685800"/>
            <a:ext cx="12954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5" name="WordArt 7"/>
          <p:cNvSpPr>
            <a:spLocks noChangeArrowheads="1" noChangeShapeType="1" noTextEdit="1"/>
          </p:cNvSpPr>
          <p:nvPr/>
        </p:nvSpPr>
        <p:spPr bwMode="auto">
          <a:xfrm rot="500262">
            <a:off x="3113088" y="2152650"/>
            <a:ext cx="2452687" cy="1181100"/>
          </a:xfrm>
          <a:prstGeom prst="rect">
            <a:avLst/>
          </a:prstGeom>
          <a:extLst>
            <a:ext uri="{91240B29-F687-4F45-9708-019B960494DF}">
              <a14:hiddenLine xmlns="" xmlns:a14="http://schemas.microsoft.com/office/drawing/2010/main" w="9525">
                <a:solidFill>
                  <a:srgbClr val="000000"/>
                </a:solidFill>
                <a:round/>
              </a14:hiddenLine>
            </a:ext>
          </a:extLst>
        </p:spPr>
        <p:txBody>
          <a:bodyPr wrap="none" fromWordArt="1">
            <a:prstTxWarp prst="textSlantUp">
              <a:avLst>
                <a:gd name="adj" fmla="val 32056"/>
              </a:avLst>
            </a:prstTxWarp>
          </a:bodyPr>
          <a:lstStyle/>
          <a:p>
            <a:pPr algn="ctr"/>
            <a:r>
              <a:rPr lang="vi-VN" u="sng">
                <a:latin typeface="退邐邐邐嚭嚭嚭嚭嚭ﭐ嚭﷨嚭Ƙ嚮Ԡ嚮ސ嚮࢘嚮਀嚮ಀ嚮๸"/>
              </a:rPr>
              <a:t>DẶN DÒ:</a:t>
            </a:r>
          </a:p>
        </p:txBody>
      </p:sp>
      <p:sp>
        <p:nvSpPr>
          <p:cNvPr id="64516" name="Rectangle 8"/>
          <p:cNvSpPr>
            <a:spLocks noChangeArrowheads="1"/>
          </p:cNvSpPr>
          <p:nvPr/>
        </p:nvSpPr>
        <p:spPr bwMode="auto">
          <a:xfrm>
            <a:off x="1828800" y="3365500"/>
            <a:ext cx="7315200" cy="2245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800">
                <a:solidFill>
                  <a:schemeClr val="bg1"/>
                </a:solidFill>
                <a:latin typeface="Times New Roman" panose="02020603050405020304" pitchFamily="18" charset="0"/>
                <a:cs typeface="Times New Roman" panose="02020603050405020304" pitchFamily="18" charset="0"/>
              </a:rPr>
              <a:t>-</a:t>
            </a:r>
            <a:r>
              <a:rPr lang="en-US" sz="2800">
                <a:solidFill>
                  <a:schemeClr val="tx1"/>
                </a:solidFill>
                <a:latin typeface="Times New Roman" panose="02020603050405020304" pitchFamily="18" charset="0"/>
                <a:cs typeface="Times New Roman" panose="02020603050405020304" pitchFamily="18" charset="0"/>
              </a:rPr>
              <a:t> Thực hiện tốt những điều đã học.</a:t>
            </a:r>
          </a:p>
          <a:p>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 Chuẩn bị bài sau: </a:t>
            </a:r>
          </a:p>
          <a:p>
            <a:r>
              <a:rPr sz="2800" dirty="0" err="1">
                <a:solidFill>
                  <a:schemeClr val="tx1"/>
                </a:solidFill>
                <a:sym typeface="+mn-ea"/>
              </a:rPr>
              <a:t>Lễ phép, vâng lời thầy giáo, cô giáo</a:t>
            </a:r>
            <a:r>
              <a:rPr sz="2800">
                <a:solidFill>
                  <a:schemeClr val="tx1"/>
                </a:solidFill>
                <a:sym typeface="+mn-ea"/>
              </a:rPr>
              <a:t> </a:t>
            </a:r>
            <a:r>
              <a:rPr sz="2800" dirty="0" err="1">
                <a:solidFill>
                  <a:schemeClr val="tx1"/>
                </a:solidFill>
                <a:sym typeface="+mn-ea"/>
              </a:rPr>
              <a:t>( tiết</a:t>
            </a:r>
            <a:r>
              <a:rPr sz="2800">
                <a:solidFill>
                  <a:schemeClr val="tx1"/>
                </a:solidFill>
                <a:sym typeface="+mn-ea"/>
              </a:rPr>
              <a:t> </a:t>
            </a:r>
            <a:r>
              <a:rPr lang="vi-VN" sz="2800">
                <a:solidFill>
                  <a:schemeClr val="tx1"/>
                </a:solidFill>
                <a:sym typeface="+mn-ea"/>
              </a:rPr>
              <a:t>2</a:t>
            </a:r>
            <a:r>
              <a:rPr sz="2800">
                <a:solidFill>
                  <a:schemeClr val="tx1"/>
                </a:solidFill>
                <a:sym typeface="+mn-ea"/>
              </a:rPr>
              <a:t>) </a:t>
            </a:r>
            <a:endParaRPr sz="2800">
              <a:solidFill>
                <a:schemeClr val="tx1"/>
              </a:solidFill>
            </a:endParaRPr>
          </a:p>
          <a:p>
            <a:endParaRPr lang="en-US" sz="2800">
              <a:solidFill>
                <a:schemeClr val="tx1"/>
              </a:solidFill>
              <a:latin typeface="Times New Roman" panose="02020603050405020304" pitchFamily="18" charset="0"/>
              <a:cs typeface="Times New Roman" panose="02020603050405020304" pitchFamily="18" charset="0"/>
            </a:endParaRPr>
          </a:p>
        </p:txBody>
      </p:sp>
      <p:sp>
        <p:nvSpPr>
          <p:cNvPr id="64517" name="Rectangle 24"/>
          <p:cNvSpPr>
            <a:spLocks noChangeArrowheads="1"/>
          </p:cNvSpPr>
          <p:nvPr/>
        </p:nvSpPr>
        <p:spPr bwMode="auto">
          <a:xfrm>
            <a:off x="1143000" y="307340"/>
            <a:ext cx="6858000" cy="1014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sz="2800" dirty="0" err="1">
                <a:solidFill>
                  <a:schemeClr val="tx1"/>
                </a:solidFill>
                <a:sym typeface="+mn-ea"/>
              </a:rPr>
              <a:t>Thứ năm ngày </a:t>
            </a:r>
            <a:r>
              <a:rPr lang="vi-VN" sz="2800" dirty="0" err="1">
                <a:solidFill>
                  <a:schemeClr val="tx1"/>
                </a:solidFill>
                <a:sym typeface="+mn-ea"/>
              </a:rPr>
              <a:t>3</a:t>
            </a:r>
            <a:r>
              <a:rPr sz="2800" dirty="0" err="1">
                <a:solidFill>
                  <a:schemeClr val="tx1"/>
                </a:solidFill>
                <a:sym typeface="+mn-ea"/>
              </a:rPr>
              <a:t> tháng 1 năm</a:t>
            </a:r>
            <a:r>
              <a:rPr sz="2800">
                <a:solidFill>
                  <a:schemeClr val="tx1"/>
                </a:solidFill>
                <a:sym typeface="+mn-ea"/>
              </a:rPr>
              <a:t> 201</a:t>
            </a:r>
            <a:r>
              <a:rPr lang="vi-VN" sz="2800">
                <a:solidFill>
                  <a:schemeClr val="tx1"/>
                </a:solidFill>
                <a:sym typeface="+mn-ea"/>
              </a:rPr>
              <a:t>9</a:t>
            </a:r>
            <a:r>
              <a:rPr sz="2800">
                <a:solidFill>
                  <a:schemeClr val="tx1"/>
                </a:solidFill>
                <a:sym typeface="+mn-ea"/>
              </a:rPr>
              <a:t> </a:t>
            </a:r>
          </a:p>
          <a:p>
            <a:pPr algn="ctr"/>
            <a:r>
              <a:rPr sz="3200" dirty="0" err="1">
                <a:solidFill>
                  <a:schemeClr val="tx1"/>
                </a:solidFill>
                <a:sym typeface="+mn-ea"/>
              </a:rPr>
              <a:t>Đạo đức</a:t>
            </a:r>
            <a:endParaRPr lang="en-US" sz="3200" b="1">
              <a:solidFill>
                <a:schemeClr val="tx1"/>
              </a:solidFill>
              <a:latin typeface="Times New Roman" panose="02020603050405020304" pitchFamily="18" charset="0"/>
              <a:cs typeface="Times New Roman" panose="02020603050405020304" pitchFamily="18" charset="0"/>
              <a:sym typeface="+mn-ea"/>
            </a:endParaRPr>
          </a:p>
        </p:txBody>
      </p:sp>
      <p:pic>
        <p:nvPicPr>
          <p:cNvPr id="64519" name="Picture 10" descr="xsgs_9001"/>
          <p:cNvPicPr>
            <a:picLocks noChangeAspect="1" noChangeArrowheads="1"/>
          </p:cNvPicPr>
          <p:nvPr/>
        </p:nvPicPr>
        <p:blipFill>
          <a:blip r:embed="rId3"/>
          <a:srcRect/>
          <a:stretch>
            <a:fillRect/>
          </a:stretch>
        </p:blipFill>
        <p:spPr bwMode="auto">
          <a:xfrm>
            <a:off x="0" y="4686300"/>
            <a:ext cx="1828800"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3" name="Text Box 48132"/>
          <p:cNvSpPr txBox="1"/>
          <p:nvPr/>
        </p:nvSpPr>
        <p:spPr>
          <a:xfrm>
            <a:off x="970915" y="1905000"/>
            <a:ext cx="8305800" cy="579438"/>
          </a:xfrm>
          <a:prstGeom prst="rect">
            <a:avLst/>
          </a:prstGeom>
          <a:noFill/>
          <a:ln w="9525">
            <a:noFill/>
          </a:ln>
        </p:spPr>
        <p:txBody>
          <a:bodyPr>
            <a:spAutoFit/>
          </a:bodyPr>
          <a:lstStyle/>
          <a:p>
            <a:pPr>
              <a:spcBef>
                <a:spcPct val="50000"/>
              </a:spcBef>
            </a:pPr>
            <a:r>
              <a:rPr sz="3200" dirty="0" err="1">
                <a:solidFill>
                  <a:srgbClr val="FF9933"/>
                </a:solidFill>
              </a:rPr>
              <a:t>Lễ phép, vâng lời thầy giáo, cô giáo</a:t>
            </a:r>
            <a:r>
              <a:rPr sz="3200">
                <a:solidFill>
                  <a:srgbClr val="FF9933"/>
                </a:solidFill>
              </a:rPr>
              <a:t> </a:t>
            </a:r>
            <a:r>
              <a:rPr sz="3200" dirty="0" err="1">
                <a:solidFill>
                  <a:schemeClr val="bg1"/>
                </a:solidFill>
              </a:rPr>
              <a:t>( tiết</a:t>
            </a:r>
            <a:r>
              <a:rPr sz="3200">
                <a:solidFill>
                  <a:schemeClr val="bg1"/>
                </a:solidFill>
              </a:rPr>
              <a:t> 1)</a:t>
            </a:r>
            <a:r>
              <a:rPr sz="3200"/>
              <a:t> </a:t>
            </a:r>
          </a:p>
        </p:txBody>
      </p:sp>
      <p:sp>
        <p:nvSpPr>
          <p:cNvPr id="48134" name="Text Box 48133"/>
          <p:cNvSpPr txBox="1"/>
          <p:nvPr/>
        </p:nvSpPr>
        <p:spPr>
          <a:xfrm>
            <a:off x="4114800" y="0"/>
            <a:ext cx="3810000" cy="2061210"/>
          </a:xfrm>
          <a:prstGeom prst="rect">
            <a:avLst/>
          </a:prstGeom>
          <a:noFill/>
          <a:ln w="9525">
            <a:noFill/>
          </a:ln>
        </p:spPr>
        <p:txBody>
          <a:bodyPr>
            <a:spAutoFit/>
          </a:bodyPr>
          <a:lstStyle/>
          <a:p>
            <a:pPr>
              <a:spcBef>
                <a:spcPct val="50000"/>
              </a:spcBef>
            </a:pPr>
            <a:r>
              <a:rPr lang="vi-VN" sz="3200" dirty="0" err="1">
                <a:solidFill>
                  <a:srgbClr val="FF9933"/>
                </a:solidFill>
              </a:rPr>
              <a:t>      </a:t>
            </a:r>
          </a:p>
          <a:p>
            <a:pPr>
              <a:spcBef>
                <a:spcPct val="50000"/>
              </a:spcBef>
            </a:pPr>
            <a:r>
              <a:rPr lang="vi-VN" sz="3200" dirty="0" err="1">
                <a:solidFill>
                  <a:srgbClr val="FF9933"/>
                </a:solidFill>
              </a:rPr>
              <a:t>         </a:t>
            </a:r>
          </a:p>
          <a:p>
            <a:pPr>
              <a:spcBef>
                <a:spcPct val="50000"/>
              </a:spcBef>
            </a:pPr>
            <a:r>
              <a:rPr sz="3200" dirty="0" err="1">
                <a:solidFill>
                  <a:srgbClr val="FF9933"/>
                </a:solidFill>
              </a:rPr>
              <a:t>Bài</a:t>
            </a:r>
            <a:r>
              <a:rPr sz="3200">
                <a:solidFill>
                  <a:srgbClr val="FF9933"/>
                </a:solidFill>
              </a:rPr>
              <a:t> 9</a:t>
            </a:r>
          </a:p>
        </p:txBody>
      </p:sp>
    </p:spTree>
  </p:cSld>
  <p:clrMapOvr>
    <a:masterClrMapping/>
  </p:clrMapOvr>
  <p:transition spd="slow">
    <p:circl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Upload69"/>
          <p:cNvPicPr>
            <a:picLocks noChangeAspect="1" noChangeArrowheads="1"/>
          </p:cNvPicPr>
          <p:nvPr/>
        </p:nvPicPr>
        <p:blipFill>
          <a:blip r:embed="rId3"/>
          <a:srcRect/>
          <a:stretch>
            <a:fillRect/>
          </a:stretch>
        </p:blipFill>
        <p:spPr bwMode="auto">
          <a:xfrm>
            <a:off x="479425" y="4114800"/>
            <a:ext cx="1920875"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38" name="Group 6"/>
          <p:cNvGrpSpPr/>
          <p:nvPr/>
        </p:nvGrpSpPr>
        <p:grpSpPr bwMode="auto">
          <a:xfrm>
            <a:off x="2438400" y="5581650"/>
            <a:ext cx="6000750" cy="742950"/>
            <a:chOff x="1536" y="3504"/>
            <a:chExt cx="3780" cy="468"/>
          </a:xfrm>
        </p:grpSpPr>
        <p:pic>
          <p:nvPicPr>
            <p:cNvPr id="65539" name="Picture 7" descr="Flower-04-june"/>
            <p:cNvPicPr>
              <a:picLocks noChangeAspect="1" noChangeArrowheads="1"/>
            </p:cNvPicPr>
            <p:nvPr/>
          </p:nvPicPr>
          <p:blipFill>
            <a:blip r:embed="rId4"/>
            <a:srcRect/>
            <a:stretch>
              <a:fillRect/>
            </a:stretch>
          </p:blipFill>
          <p:spPr bwMode="auto">
            <a:xfrm>
              <a:off x="4368" y="3552"/>
              <a:ext cx="420"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0" name="Picture 8" descr="Flower-02-june"/>
            <p:cNvPicPr>
              <a:picLocks noChangeAspect="1" noChangeArrowheads="1"/>
            </p:cNvPicPr>
            <p:nvPr/>
          </p:nvPicPr>
          <p:blipFill>
            <a:blip r:embed="rId5"/>
            <a:srcRect/>
            <a:stretch>
              <a:fillRect/>
            </a:stretch>
          </p:blipFill>
          <p:spPr bwMode="auto">
            <a:xfrm>
              <a:off x="3216" y="3516"/>
              <a:ext cx="420"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1" name="Picture 9" descr="Flower-03-june"/>
            <p:cNvPicPr>
              <a:picLocks noChangeAspect="1" noChangeArrowheads="1"/>
            </p:cNvPicPr>
            <p:nvPr/>
          </p:nvPicPr>
          <p:blipFill>
            <a:blip r:embed="rId6"/>
            <a:srcRect/>
            <a:stretch>
              <a:fillRect/>
            </a:stretch>
          </p:blipFill>
          <p:spPr bwMode="auto">
            <a:xfrm>
              <a:off x="3792" y="3504"/>
              <a:ext cx="420"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2" name="Picture 10" descr="Flower-04-june"/>
            <p:cNvPicPr>
              <a:picLocks noChangeAspect="1" noChangeArrowheads="1"/>
            </p:cNvPicPr>
            <p:nvPr/>
          </p:nvPicPr>
          <p:blipFill>
            <a:blip r:embed="rId4"/>
            <a:srcRect/>
            <a:stretch>
              <a:fillRect/>
            </a:stretch>
          </p:blipFill>
          <p:spPr bwMode="auto">
            <a:xfrm>
              <a:off x="2640" y="3516"/>
              <a:ext cx="420"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3" name="Picture 11" descr="Flower-02-june"/>
            <p:cNvPicPr>
              <a:picLocks noChangeAspect="1" noChangeArrowheads="1"/>
            </p:cNvPicPr>
            <p:nvPr/>
          </p:nvPicPr>
          <p:blipFill>
            <a:blip r:embed="rId5"/>
            <a:srcRect/>
            <a:stretch>
              <a:fillRect/>
            </a:stretch>
          </p:blipFill>
          <p:spPr bwMode="auto">
            <a:xfrm>
              <a:off x="1536" y="3504"/>
              <a:ext cx="420"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4" name="Picture 12" descr="Flower-03-june"/>
            <p:cNvPicPr>
              <a:picLocks noChangeAspect="1" noChangeArrowheads="1"/>
            </p:cNvPicPr>
            <p:nvPr/>
          </p:nvPicPr>
          <p:blipFill>
            <a:blip r:embed="rId6"/>
            <a:srcRect/>
            <a:stretch>
              <a:fillRect/>
            </a:stretch>
          </p:blipFill>
          <p:spPr bwMode="auto">
            <a:xfrm>
              <a:off x="2064" y="3516"/>
              <a:ext cx="420"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5" name="Picture 13" descr="Flower-02-june"/>
            <p:cNvPicPr>
              <a:picLocks noChangeAspect="1" noChangeArrowheads="1"/>
            </p:cNvPicPr>
            <p:nvPr/>
          </p:nvPicPr>
          <p:blipFill>
            <a:blip r:embed="rId5"/>
            <a:srcRect/>
            <a:stretch>
              <a:fillRect/>
            </a:stretch>
          </p:blipFill>
          <p:spPr bwMode="auto">
            <a:xfrm>
              <a:off x="4896" y="3552"/>
              <a:ext cx="420" cy="4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5844" name="WordArt 15"/>
          <p:cNvSpPr>
            <a:spLocks noTextEdit="1"/>
          </p:cNvSpPr>
          <p:nvPr/>
        </p:nvSpPr>
        <p:spPr>
          <a:xfrm flipV="1">
            <a:off x="5410200" y="3962400"/>
            <a:ext cx="1981200" cy="76200"/>
          </a:xfrm>
          <a:prstGeom prst="rect">
            <a:avLst/>
          </a:prstGeom>
        </p:spPr>
        <p:txBody>
          <a:bodyPr wrap="none" fromWordArt="1">
            <a:prstTxWarp prst="textPlain">
              <a:avLst>
                <a:gd name="adj" fmla="val 50000"/>
              </a:avLst>
            </a:prstTxWarp>
            <a:normAutofit fontScale="25000" lnSpcReduction="20000"/>
          </a:bodyPr>
          <a:lstStyle/>
          <a:p>
            <a:pPr algn="ctr" eaLnBrk="0" hangingPunct="0"/>
            <a:r>
              <a:rPr lang="en-US" noProof="1">
                <a:solidFill>
                  <a:srgbClr val="FF66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mn-ea"/>
              </a:rPr>
              <a:t>CẢM ƠN QUÝ THẦY CÔ </a:t>
            </a:r>
            <a:endParaRPr lang="en-US" noProof="1">
              <a:solidFill>
                <a:srgbClr val="FF66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a:p>
            <a:pPr algn="ctr" eaLnBrk="0" hangingPunct="0"/>
            <a:r>
              <a:rPr lang="en-US" noProof="1">
                <a:solidFill>
                  <a:srgbClr val="FF66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mn-ea"/>
              </a:rPr>
              <a:t>ĐÃ VỀ THĂM LỚP.</a:t>
            </a:r>
            <a:endParaRPr lang="en-US" noProof="1">
              <a:solidFill>
                <a:srgbClr val="FF6600"/>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endParaRPr>
          </a:p>
        </p:txBody>
      </p:sp>
      <p:sp>
        <p:nvSpPr>
          <p:cNvPr id="65547" name="WordArt 17"/>
          <p:cNvSpPr>
            <a:spLocks noChangeArrowheads="1" noChangeShapeType="1" noTextEdit="1"/>
          </p:cNvSpPr>
          <p:nvPr/>
        </p:nvSpPr>
        <p:spPr bwMode="auto">
          <a:xfrm>
            <a:off x="990600" y="1676400"/>
            <a:ext cx="7315200" cy="2895600"/>
          </a:xfrm>
          <a:prstGeom prst="rect">
            <a:avLst/>
          </a:prstGeom>
          <a:extLst>
            <a:ext uri="{91240B29-F687-4F45-9708-019B960494DF}">
              <a14:hiddenLine xmlns="" xmlns:a14="http://schemas.microsoft.com/office/drawing/2010/main" w="9525">
                <a:noFill/>
                <a:round/>
              </a14:hiddenLine>
            </a:ext>
          </a:extLst>
        </p:spPr>
        <p:txBody>
          <a:bodyPr wrap="none" fromWordArt="1">
            <a:prstTxWarp prst="textDeflate">
              <a:avLst>
                <a:gd name="adj" fmla="val 18750"/>
              </a:avLst>
            </a:prstTxWarp>
            <a:scene3d>
              <a:camera prst="legacyObliqueTopLeft"/>
              <a:lightRig rig="legacyNormal3" dir="r"/>
            </a:scene3d>
            <a:sp3d extrusionH="201600" prstMaterial="legacyMatte">
              <a:extrusionClr>
                <a:srgbClr val="0066CC"/>
              </a:extrusionClr>
            </a:sp3d>
          </a:bodyPr>
          <a:lstStyle/>
          <a:p>
            <a:pPr algn="ctr"/>
            <a:r>
              <a:rPr lang="vi-VN">
                <a:solidFill>
                  <a:schemeClr val="bg1"/>
                </a:solidFill>
                <a:latin typeface="Times New Roman" panose="02020603050405020304"/>
                <a:cs typeface="Times New Roman" panose="02020603050405020304"/>
              </a:rPr>
              <a:t>KÍNH CHÚC QUÝ THẦY CÔ SỨC KHOẺ.</a:t>
            </a:r>
          </a:p>
        </p:txBody>
      </p:sp>
      <p:pic>
        <p:nvPicPr>
          <p:cNvPr id="299032" name="SONG_001.MID">
            <a:hlinkClick r:id="" action="ppaction://media"/>
          </p:cNvPr>
          <p:cNvPicPr>
            <a:picLocks noRot="1" noChangeAspect="1" noChangeArrowheads="1"/>
          </p:cNvPicPr>
          <p:nvPr>
            <a:audioFile r:link="rId1"/>
            <p:extLst>
              <p:ext uri="{DAA4B4D4-6D71-4841-9C94-3DE7FCFB9230}">
                <p14:media xmlns="" xmlns:p14="http://schemas.microsoft.com/office/powerpoint/2010/main" r:link="rId7"/>
              </p:ext>
            </p:extLst>
          </p:nvPr>
        </p:nvPicPr>
        <p:blipFill>
          <a:blip r:embed="rId8">
            <a:extLst>
              <a:ext uri="{28A0092B-C50C-407E-A947-70E740481C1C}">
                <a14:useLocalDpi xmlns="" xmlns:a14="http://schemas.microsoft.com/office/drawing/2010/main" val="0"/>
              </a:ext>
            </a:extLst>
          </a:blip>
          <a:srcRect/>
          <a:stretch>
            <a:fillRect/>
          </a:stretch>
        </p:blipFill>
        <p:spPr bwMode="auto">
          <a:xfrm>
            <a:off x="8458200" y="57912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49" name="Picture 10" descr="xsgs_9001"/>
          <p:cNvPicPr>
            <a:picLocks noChangeAspect="1" noChangeArrowheads="1"/>
          </p:cNvPicPr>
          <p:nvPr/>
        </p:nvPicPr>
        <p:blipFill>
          <a:blip r:embed="rId9"/>
          <a:srcRect/>
          <a:stretch>
            <a:fillRect/>
          </a:stretch>
        </p:blipFill>
        <p:spPr bwMode="auto">
          <a:xfrm>
            <a:off x="8286750" y="2133600"/>
            <a:ext cx="857250" cy="224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50" name="Picture 5" descr="anime"/>
          <p:cNvPicPr>
            <a:picLocks noChangeAspect="1" noChangeArrowheads="1"/>
          </p:cNvPicPr>
          <p:nvPr/>
        </p:nvPicPr>
        <p:blipFill>
          <a:blip r:embed="rId10"/>
          <a:srcRect/>
          <a:stretch>
            <a:fillRect/>
          </a:stretch>
        </p:blipFill>
        <p:spPr bwMode="auto">
          <a:xfrm>
            <a:off x="7086600" y="4365625"/>
            <a:ext cx="19050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551" name="Picture 6" descr="bird[1]"/>
          <p:cNvPicPr>
            <a:picLocks noChangeAspect="1" noChangeArrowheads="1"/>
          </p:cNvPicPr>
          <p:nvPr/>
        </p:nvPicPr>
        <p:blipFill>
          <a:blip r:embed="rId11"/>
          <a:srcRect/>
          <a:stretch>
            <a:fillRect/>
          </a:stretch>
        </p:blipFill>
        <p:spPr bwMode="auto">
          <a:xfrm>
            <a:off x="204788" y="161925"/>
            <a:ext cx="1700212"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52" name="Group 4"/>
          <p:cNvGrpSpPr/>
          <p:nvPr/>
        </p:nvGrpSpPr>
        <p:grpSpPr bwMode="auto">
          <a:xfrm>
            <a:off x="3048000" y="214313"/>
            <a:ext cx="3276600" cy="1995487"/>
            <a:chOff x="816" y="2533"/>
            <a:chExt cx="1632" cy="1488"/>
          </a:xfrm>
        </p:grpSpPr>
        <p:grpSp>
          <p:nvGrpSpPr>
            <p:cNvPr id="65553" name="Group 18"/>
            <p:cNvGrpSpPr/>
            <p:nvPr/>
          </p:nvGrpSpPr>
          <p:grpSpPr bwMode="auto">
            <a:xfrm>
              <a:off x="816" y="2533"/>
              <a:ext cx="1632" cy="1488"/>
              <a:chOff x="720" y="2485"/>
              <a:chExt cx="1632" cy="1488"/>
            </a:xfrm>
          </p:grpSpPr>
          <p:sp>
            <p:nvSpPr>
              <p:cNvPr id="65554" name="AutoShape 6"/>
              <p:cNvSpPr>
                <a:spLocks noChangeArrowheads="1"/>
              </p:cNvSpPr>
              <p:nvPr/>
            </p:nvSpPr>
            <p:spPr bwMode="auto">
              <a:xfrm>
                <a:off x="1056" y="2496"/>
                <a:ext cx="1008" cy="672"/>
              </a:xfrm>
              <a:custGeom>
                <a:avLst/>
                <a:gdLst>
                  <a:gd name="T0" fmla="*/ 10860 w 21600"/>
                  <a:gd name="T1" fmla="*/ 2187 h 21600"/>
                  <a:gd name="T2" fmla="*/ 9015 w 21600"/>
                  <a:gd name="T3" fmla="*/ 730 h 21600"/>
                  <a:gd name="T4" fmla="*/ 5415 w 21600"/>
                  <a:gd name="T5" fmla="*/ 0 h 21600"/>
                  <a:gd name="T6" fmla="*/ 1967 w 21600"/>
                  <a:gd name="T7" fmla="*/ 1305 h 21600"/>
                  <a:gd name="T8" fmla="*/ 242 w 21600"/>
                  <a:gd name="T9" fmla="*/ 4220 h 21600"/>
                  <a:gd name="T10" fmla="*/ 575 w 21600"/>
                  <a:gd name="T11" fmla="*/ 7597 h 21600"/>
                  <a:gd name="T12" fmla="*/ 10860 w 21600"/>
                  <a:gd name="T13" fmla="*/ 21600 h 21600"/>
                  <a:gd name="T14" fmla="*/ 20995 w 21600"/>
                  <a:gd name="T15" fmla="*/ 7597 h 21600"/>
                  <a:gd name="T16" fmla="*/ 21480 w 21600"/>
                  <a:gd name="T17" fmla="*/ 4220 h 21600"/>
                  <a:gd name="T18" fmla="*/ 19632 w 21600"/>
                  <a:gd name="T19" fmla="*/ 1305 h 21600"/>
                  <a:gd name="T20" fmla="*/ 16275 w 21600"/>
                  <a:gd name="T21" fmla="*/ 0 h 21600"/>
                  <a:gd name="T22" fmla="*/ 12705 w 21600"/>
                  <a:gd name="T23" fmla="*/ 730 h 21600"/>
                  <a:gd name="T24" fmla="*/ 10860 w 21600"/>
                  <a:gd name="T25" fmla="*/ 218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00"/>
              </a:solidFill>
              <a:ln w="9525">
                <a:solidFill>
                  <a:srgbClr val="FF99FF"/>
                </a:solidFill>
                <a:miter lim="800000"/>
              </a:ln>
            </p:spPr>
            <p:txBody>
              <a:bodyPr/>
              <a:lstStyle/>
              <a:p>
                <a:endParaRPr lang="en-US" altLang="en-US">
                  <a:latin typeface="Times New Roman" panose="02020603050405020304" pitchFamily="18" charset="0"/>
                </a:endParaRPr>
              </a:p>
            </p:txBody>
          </p:sp>
          <p:pic>
            <p:nvPicPr>
              <p:cNvPr id="65555" name="Picture 7" descr="happymom8b"/>
              <p:cNvPicPr>
                <a:picLocks noChangeAspect="1" noChangeArrowheads="1"/>
              </p:cNvPicPr>
              <p:nvPr/>
            </p:nvPicPr>
            <p:blipFill>
              <a:blip r:embed="rId12"/>
              <a:srcRect/>
              <a:stretch>
                <a:fillRect/>
              </a:stretch>
            </p:blipFill>
            <p:spPr bwMode="auto">
              <a:xfrm>
                <a:off x="720" y="2485"/>
                <a:ext cx="1632" cy="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5556" name="AutoShape 8"/>
            <p:cNvSpPr>
              <a:spLocks noChangeArrowheads="1"/>
            </p:cNvSpPr>
            <p:nvPr/>
          </p:nvSpPr>
          <p:spPr bwMode="auto">
            <a:xfrm rot="-554298">
              <a:off x="1152" y="3024"/>
              <a:ext cx="576" cy="432"/>
            </a:xfrm>
            <a:custGeom>
              <a:avLst/>
              <a:gdLst>
                <a:gd name="T0" fmla="*/ 10860 w 21600"/>
                <a:gd name="T1" fmla="*/ 2187 h 21600"/>
                <a:gd name="T2" fmla="*/ 9015 w 21600"/>
                <a:gd name="T3" fmla="*/ 730 h 21600"/>
                <a:gd name="T4" fmla="*/ 5415 w 21600"/>
                <a:gd name="T5" fmla="*/ 0 h 21600"/>
                <a:gd name="T6" fmla="*/ 1967 w 21600"/>
                <a:gd name="T7" fmla="*/ 1305 h 21600"/>
                <a:gd name="T8" fmla="*/ 242 w 21600"/>
                <a:gd name="T9" fmla="*/ 4220 h 21600"/>
                <a:gd name="T10" fmla="*/ 575 w 21600"/>
                <a:gd name="T11" fmla="*/ 7597 h 21600"/>
                <a:gd name="T12" fmla="*/ 10860 w 21600"/>
                <a:gd name="T13" fmla="*/ 21600 h 21600"/>
                <a:gd name="T14" fmla="*/ 20995 w 21600"/>
                <a:gd name="T15" fmla="*/ 7597 h 21600"/>
                <a:gd name="T16" fmla="*/ 21480 w 21600"/>
                <a:gd name="T17" fmla="*/ 4220 h 21600"/>
                <a:gd name="T18" fmla="*/ 19632 w 21600"/>
                <a:gd name="T19" fmla="*/ 1305 h 21600"/>
                <a:gd name="T20" fmla="*/ 16275 w 21600"/>
                <a:gd name="T21" fmla="*/ 0 h 21600"/>
                <a:gd name="T22" fmla="*/ 12705 w 21600"/>
                <a:gd name="T23" fmla="*/ 730 h 21600"/>
                <a:gd name="T24" fmla="*/ 10860 w 21600"/>
                <a:gd name="T25" fmla="*/ 2187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33CC"/>
            </a:solidFill>
            <a:ln>
              <a:noFill/>
            </a:ln>
            <a:extLst>
              <a:ext uri="{91240B29-F687-4F45-9708-019B960494DF}">
                <a14:hiddenLine xmlns="" xmlns:a14="http://schemas.microsoft.com/office/drawing/2010/main" w="9525">
                  <a:solidFill>
                    <a:srgbClr val="000000"/>
                  </a:solidFill>
                  <a:round/>
                </a14:hiddenLine>
              </a:ext>
            </a:extLst>
          </p:spPr>
          <p:txBody>
            <a:bodyPr/>
            <a:lstStyle/>
            <a:p>
              <a:endParaRPr lang="en-US" altLang="en-US">
                <a:latin typeface="Times New Roman" panose="02020603050405020304" pitchFamily="18" charset="0"/>
              </a:endParaRPr>
            </a:p>
          </p:txBody>
        </p:sp>
      </p:grpSp>
      <p:pic>
        <p:nvPicPr>
          <p:cNvPr id="65557" name="Picture 6" descr="bird[1]"/>
          <p:cNvPicPr>
            <a:picLocks noChangeAspect="1" noChangeArrowheads="1"/>
          </p:cNvPicPr>
          <p:nvPr/>
        </p:nvPicPr>
        <p:blipFill>
          <a:blip r:embed="rId11"/>
          <a:srcRect/>
          <a:stretch>
            <a:fillRect/>
          </a:stretch>
        </p:blipFill>
        <p:spPr bwMode="auto">
          <a:xfrm flipH="1">
            <a:off x="7391400" y="238125"/>
            <a:ext cx="1576388"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054" fill="hold"/>
                                        <p:tgtEl>
                                          <p:spTgt spid="2990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9903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49153"/>
          <p:cNvSpPr>
            <a:spLocks noGrp="1"/>
          </p:cNvSpPr>
          <p:nvPr>
            <p:ph type="title"/>
          </p:nvPr>
        </p:nvSpPr>
        <p:spPr/>
        <p:txBody>
          <a:bodyPr anchor="ctr"/>
          <a:lstStyle/>
          <a:p>
            <a:endParaRPr dirty="0"/>
          </a:p>
        </p:txBody>
      </p:sp>
      <p:sp>
        <p:nvSpPr>
          <p:cNvPr id="49155" name="Text Placeholder 49154"/>
          <p:cNvSpPr>
            <a:spLocks noGrp="1"/>
          </p:cNvSpPr>
          <p:nvPr>
            <p:ph type="body" idx="1"/>
          </p:nvPr>
        </p:nvSpPr>
        <p:spPr/>
        <p:txBody>
          <a:bodyPr/>
          <a:lstStyle/>
          <a:p>
            <a:endParaRPr dirty="0"/>
          </a:p>
        </p:txBody>
      </p:sp>
      <p:grpSp>
        <p:nvGrpSpPr>
          <p:cNvPr id="2" name="Group 49155"/>
          <p:cNvGrpSpPr/>
          <p:nvPr/>
        </p:nvGrpSpPr>
        <p:grpSpPr>
          <a:xfrm>
            <a:off x="0" y="0"/>
            <a:ext cx="9144000" cy="6858000"/>
            <a:chOff x="0" y="0"/>
            <a:chExt cx="5760" cy="4320"/>
          </a:xfrm>
        </p:grpSpPr>
        <p:pic>
          <p:nvPicPr>
            <p:cNvPr id="49157" name="Picture 49156" descr="24872"/>
            <p:cNvPicPr>
              <a:picLocks noChangeAspect="1"/>
            </p:cNvPicPr>
            <p:nvPr/>
          </p:nvPicPr>
          <p:blipFill>
            <a:blip r:embed="rId3"/>
            <a:stretch>
              <a:fillRect/>
            </a:stretch>
          </p:blipFill>
          <p:spPr>
            <a:xfrm>
              <a:off x="0" y="0"/>
              <a:ext cx="5760" cy="4320"/>
            </a:xfrm>
            <a:prstGeom prst="rect">
              <a:avLst/>
            </a:prstGeom>
            <a:noFill/>
            <a:ln w="9525">
              <a:noFill/>
            </a:ln>
          </p:spPr>
        </p:pic>
        <p:sp>
          <p:nvSpPr>
            <p:cNvPr id="49158" name="Rectangle 49157" descr="24872"/>
            <p:cNvSpPr/>
            <p:nvPr/>
          </p:nvSpPr>
          <p:spPr>
            <a:xfrm>
              <a:off x="0" y="4176"/>
              <a:ext cx="5760" cy="144"/>
            </a:xfrm>
            <a:prstGeom prst="rect">
              <a:avLst/>
            </a:prstGeom>
            <a:blipFill rotWithShape="1">
              <a:blip r:embed="rId3"/>
              <a:stretch>
                <a:fillRect/>
              </a:stretch>
            </a:blipFill>
            <a:ln w="9525" cap="flat" cmpd="sng">
              <a:solidFill>
                <a:schemeClr val="tx1"/>
              </a:solidFill>
              <a:prstDash val="solid"/>
              <a:miter/>
              <a:headEnd type="none" w="med" len="med"/>
              <a:tailEnd type="none" w="med" len="med"/>
            </a:ln>
          </p:spPr>
          <p:txBody>
            <a:bodyPr/>
            <a:lstStyle/>
            <a:p>
              <a:endParaRPr lang="en-US"/>
            </a:p>
          </p:txBody>
        </p:sp>
      </p:grpSp>
      <p:sp>
        <p:nvSpPr>
          <p:cNvPr id="49159" name="Rectangle 49158"/>
          <p:cNvSpPr/>
          <p:nvPr/>
        </p:nvSpPr>
        <p:spPr>
          <a:xfrm>
            <a:off x="1938338" y="415925"/>
            <a:ext cx="5562600" cy="1416050"/>
          </a:xfrm>
          <a:prstGeom prst="rect">
            <a:avLst/>
          </a:prstGeom>
        </p:spPr>
        <p:txBody>
          <a:bodyPr wrap="none" fromWordArt="1">
            <a:prstTxWarp prst="textWave1">
              <a:avLst>
                <a:gd name="adj1" fmla="val 13005"/>
                <a:gd name="adj2" fmla="val 0"/>
              </a:avLst>
            </a:prstTxWarp>
            <a:normAutofit/>
          </a:bodyPr>
          <a:lstStyle/>
          <a:p>
            <a:pPr algn="ctr"/>
            <a:r>
              <a:rPr lang="vi-VN" altLang="en-US" sz="3600" b="1">
                <a:ln w="9525" cap="flat" cmpd="sng">
                  <a:solidFill>
                    <a:srgbClr val="FF0000"/>
                  </a:solidFill>
                  <a:prstDash val="solid"/>
                  <a:headEnd type="none" w="med" len="med"/>
                  <a:tailEnd type="none" w="med" len="med"/>
                </a:ln>
                <a:gradFill rotWithShape="0">
                  <a:gsLst>
                    <a:gs pos="0">
                      <a:srgbClr val="9999FF"/>
                    </a:gs>
                    <a:gs pos="100000">
                      <a:srgbClr val="009999"/>
                    </a:gs>
                  </a:gsLst>
                  <a:lin ang="5400000" scaled="1"/>
                  <a:tileRect/>
                </a:gradFill>
                <a:effectLst>
                  <a:outerShdw dist="53882" dir="2699999" algn="ctr" rotWithShape="0">
                    <a:srgbClr val="C0C0C0">
                      <a:alpha val="80000"/>
                    </a:srgbClr>
                  </a:outerShdw>
                </a:effectLst>
                <a:latin typeface="VNI-Avo" charset="0"/>
                <a:ea typeface=".VnBlackH" charset="0"/>
                <a:cs typeface="VNI-Avo" charset="0"/>
              </a:rPr>
              <a:t>N</a:t>
            </a:r>
            <a:r>
              <a:rPr lang="en-US" sz="3600" b="1">
                <a:ln w="9525" cap="flat" cmpd="sng">
                  <a:solidFill>
                    <a:srgbClr val="FF0000"/>
                  </a:solidFill>
                  <a:prstDash val="solid"/>
                  <a:headEnd type="none" w="med" len="med"/>
                  <a:tailEnd type="none" w="med" len="med"/>
                </a:ln>
                <a:gradFill rotWithShape="0">
                  <a:gsLst>
                    <a:gs pos="0">
                      <a:srgbClr val="9999FF"/>
                    </a:gs>
                    <a:gs pos="100000">
                      <a:srgbClr val="009999"/>
                    </a:gs>
                  </a:gsLst>
                  <a:lin ang="5400000" scaled="1"/>
                  <a:tileRect/>
                </a:gradFill>
                <a:effectLst>
                  <a:outerShdw dist="53882" dir="2699999" algn="ctr" rotWithShape="0">
                    <a:srgbClr val="C0C0C0">
                      <a:alpha val="80000"/>
                    </a:srgbClr>
                  </a:outerShdw>
                </a:effectLst>
                <a:latin typeface="VNI-Avo" charset="0"/>
                <a:ea typeface=".VnBlackH" charset="0"/>
                <a:cs typeface="VNI-Avo" charset="0"/>
              </a:rPr>
              <a:t>hieät lieät chaøo möøng</a:t>
            </a:r>
          </a:p>
        </p:txBody>
      </p:sp>
      <p:sp>
        <p:nvSpPr>
          <p:cNvPr id="49160" name="Rectangle 49159"/>
          <p:cNvSpPr/>
          <p:nvPr/>
        </p:nvSpPr>
        <p:spPr>
          <a:xfrm>
            <a:off x="228600" y="1752600"/>
            <a:ext cx="8639175" cy="1314450"/>
          </a:xfrm>
          <a:prstGeom prst="rect">
            <a:avLst/>
          </a:prstGeom>
        </p:spPr>
        <p:txBody>
          <a:bodyPr wrap="none" fromWordArt="1">
            <a:prstTxWarp prst="textPlain">
              <a:avLst>
                <a:gd name="adj" fmla="val 50000"/>
              </a:avLst>
            </a:prstTxWarp>
            <a:normAutofit/>
          </a:bodyPr>
          <a:lstStyle/>
          <a:p>
            <a:pPr algn="ctr"/>
            <a:r>
              <a:rPr lang="en-US" sz="6000">
                <a:ln w="12700" cap="flat" cmpd="sng">
                  <a:solidFill>
                    <a:srgbClr val="FF0000"/>
                  </a:solidFill>
                  <a:prstDash val="solid"/>
                  <a:headEnd type="none" w="med" len="med"/>
                  <a:tailEnd type="none" w="med" len="med"/>
                </a:ln>
                <a:gradFill rotWithShape="0">
                  <a:gsLst>
                    <a:gs pos="0">
                      <a:srgbClr val="A603AB">
                        <a:alpha val="100000"/>
                      </a:srgbClr>
                    </a:gs>
                    <a:gs pos="12000">
                      <a:srgbClr val="E81766">
                        <a:alpha val="100000"/>
                      </a:srgbClr>
                    </a:gs>
                    <a:gs pos="27000">
                      <a:srgbClr val="EE3F17">
                        <a:alpha val="100000"/>
                      </a:srgbClr>
                    </a:gs>
                    <a:gs pos="48000">
                      <a:srgbClr val="FFFF00">
                        <a:alpha val="100000"/>
                      </a:srgbClr>
                    </a:gs>
                    <a:gs pos="64999">
                      <a:srgbClr val="1A8D48">
                        <a:alpha val="100000"/>
                      </a:srgbClr>
                    </a:gs>
                    <a:gs pos="78999">
                      <a:srgbClr val="0819FB">
                        <a:alpha val="100000"/>
                      </a:srgbClr>
                    </a:gs>
                    <a:gs pos="100000">
                      <a:srgbClr val="A603AB">
                        <a:alpha val="100000"/>
                      </a:srgbClr>
                    </a:gs>
                  </a:gsLst>
                  <a:lin ang="0" scaled="1"/>
                  <a:tileRect/>
                </a:gradFill>
                <a:effectLst>
                  <a:outerShdw dist="35921" dir="2699999" sy="50000" kx="2115830" algn="bl" rotWithShape="0">
                    <a:srgbClr val="C0C0C0">
                      <a:alpha val="80000"/>
                    </a:srgbClr>
                  </a:outerShdw>
                </a:effectLst>
                <a:latin typeface=".VnTime" panose="020B7200000000000000" charset="0"/>
                <a:ea typeface=".VnTime" panose="020B7200000000000000" charset="0"/>
              </a:rPr>
              <a:t>C¸c thÇy gi¸o c« gi¸o vÒ dù giê  </a:t>
            </a:r>
          </a:p>
        </p:txBody>
      </p:sp>
      <p:sp>
        <p:nvSpPr>
          <p:cNvPr id="49161" name="Rectangle 49160"/>
          <p:cNvSpPr/>
          <p:nvPr/>
        </p:nvSpPr>
        <p:spPr>
          <a:xfrm>
            <a:off x="609600" y="3276600"/>
            <a:ext cx="8239125" cy="3048000"/>
          </a:xfrm>
          <a:prstGeom prst="rect">
            <a:avLst/>
          </a:prstGeom>
        </p:spPr>
        <p:txBody>
          <a:bodyPr wrap="none" fromWordArt="1">
            <a:prstTxWarp prst="textPlain">
              <a:avLst>
                <a:gd name="adj" fmla="val 50000"/>
              </a:avLst>
            </a:prstTxWarp>
            <a:normAutofit/>
          </a:bodyPr>
          <a:lstStyle/>
          <a:p>
            <a:pPr algn="ctr"/>
            <a:r>
              <a:rPr lang="en-US" sz="3600" b="1" dirty="0" err="1">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M«n</a:t>
            </a:r>
            <a:r>
              <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§¹o ®</a:t>
            </a:r>
            <a:r>
              <a:rPr lang="en-US" sz="3600" b="1" dirty="0" err="1">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øc</a:t>
            </a:r>
            <a:endPar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endParaRPr>
          </a:p>
          <a:p>
            <a:pPr algn="ctr"/>
            <a:r>
              <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a:t>
            </a:r>
            <a:r>
              <a:rPr lang="en-US" sz="3600" b="1" dirty="0" err="1">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Gi¸o</a:t>
            </a:r>
            <a:r>
              <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a:t>
            </a:r>
            <a:r>
              <a:rPr lang="en-US" sz="3600" b="1" dirty="0" err="1">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viªn</a:t>
            </a:r>
            <a:r>
              <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a:t>
            </a:r>
            <a:r>
              <a:rPr lang="en-US" sz="3600" b="1" dirty="0" err="1">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thùc</a:t>
            </a:r>
            <a:r>
              <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a:t>
            </a:r>
            <a:r>
              <a:rPr lang="en-US" sz="3600" b="1" dirty="0" err="1" smtClean="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hiÖn</a:t>
            </a:r>
            <a:r>
              <a:rPr lang="en-US" sz="3600" b="1" dirty="0" smtClean="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NGUYỄN THỊ HẰNG </a:t>
            </a:r>
            <a:endPar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endParaRPr>
          </a:p>
          <a:p>
            <a:pPr algn="ctr"/>
            <a:r>
              <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a:t>
            </a:r>
            <a:r>
              <a:rPr lang="en-US" sz="3600" b="1" dirty="0" err="1">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Tr­êng</a:t>
            </a:r>
            <a:r>
              <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a:t>
            </a:r>
            <a:r>
              <a:rPr lang="en-US" sz="3600" b="1" dirty="0" err="1">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TiÓu</a:t>
            </a:r>
            <a:r>
              <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a:t>
            </a:r>
            <a:r>
              <a:rPr lang="en-US" sz="3600" b="1" dirty="0" err="1">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häc</a:t>
            </a:r>
            <a:r>
              <a:rPr 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 </a:t>
            </a:r>
            <a:r>
              <a:rPr lang="en-US" sz="3600" b="1" dirty="0" smtClean="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rPr>
              <a:t>NGŨ PHÚC</a:t>
            </a:r>
            <a:endParaRPr lang="vi-VN" altLang="en-US" sz="3600" b="1" dirty="0">
              <a:ln w="12700" cap="flat" cmpd="sng">
                <a:solidFill>
                  <a:schemeClr val="bg1"/>
                </a:solidFill>
                <a:prstDash val="solid"/>
                <a:headEnd type="none" w="med" len="med"/>
                <a:tailEnd type="none" w="med" len="med"/>
              </a:ln>
              <a:gradFill rotWithShape="1">
                <a:gsLst>
                  <a:gs pos="0">
                    <a:srgbClr val="FF0066"/>
                  </a:gs>
                  <a:gs pos="100000">
                    <a:srgbClr val="FFFF00"/>
                  </a:gs>
                </a:gsLst>
                <a:path path="shape">
                  <a:fillToRect l="50000" t="50000" r="50000" b="50000"/>
                </a:path>
                <a:tileRect/>
              </a:gradFill>
              <a:effectLst>
                <a:outerShdw dist="107763" dir="13499999" algn="ctr" rotWithShape="0">
                  <a:srgbClr val="C0C0C0">
                    <a:alpha val="50000"/>
                  </a:srgbClr>
                </a:outerShdw>
              </a:effectLst>
              <a:latin typeface=".VnArial Narrow" panose="020B7200000000000000" charset="0"/>
              <a:ea typeface=".VnArial Narrow" panose="020B7200000000000000"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2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ong nuong Diana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228600" y="304800"/>
            <a:ext cx="4876800" cy="609600"/>
          </a:xfrm>
          <a:prstGeom prst="rect">
            <a:avLst/>
          </a:prstGeom>
          <a:noFill/>
          <a:ln w="9525">
            <a:noFill/>
            <a:miter lim="800000"/>
            <a:headEnd/>
            <a:tailEnd/>
          </a:ln>
        </p:spPr>
        <p:txBody>
          <a:bodyPr/>
          <a:lstStyle/>
          <a:p>
            <a:pPr marL="342900" indent="-342900">
              <a:spcBef>
                <a:spcPct val="20000"/>
              </a:spcBef>
              <a:buFontTx/>
              <a:buChar char="•"/>
            </a:pPr>
            <a:r>
              <a:rPr lang="en-US" sz="2800" b="1">
                <a:solidFill>
                  <a:schemeClr val="bg1"/>
                </a:solidFill>
                <a:latin typeface="Times New Roman" pitchFamily="18" charset="0"/>
              </a:rPr>
              <a:t>KIỂM TRA BÀI CŨ:</a:t>
            </a:r>
          </a:p>
          <a:p>
            <a:pPr marL="342900" indent="-342900">
              <a:spcBef>
                <a:spcPct val="20000"/>
              </a:spcBef>
            </a:pPr>
            <a:endParaRPr lang="en-US" sz="2800" b="1">
              <a:solidFill>
                <a:schemeClr val="bg1"/>
              </a:solidFill>
              <a:latin typeface="Times New Roman" pitchFamily="18" charset="0"/>
            </a:endParaRPr>
          </a:p>
          <a:p>
            <a:pPr marL="342900" indent="-342900">
              <a:spcBef>
                <a:spcPct val="20000"/>
              </a:spcBef>
            </a:pPr>
            <a:endParaRPr lang="en-US" sz="2800" b="1">
              <a:solidFill>
                <a:schemeClr val="bg1"/>
              </a:solidFill>
              <a:latin typeface="Times New Roman" pitchFamily="18" charset="0"/>
            </a:endParaRPr>
          </a:p>
          <a:p>
            <a:pPr marL="342900" indent="-342900">
              <a:spcBef>
                <a:spcPct val="20000"/>
              </a:spcBef>
            </a:pPr>
            <a:endParaRPr lang="en-US" sz="2800" b="1">
              <a:solidFill>
                <a:schemeClr val="bg1"/>
              </a:solidFill>
              <a:latin typeface="Times New Roman" pitchFamily="18" charset="0"/>
            </a:endParaRPr>
          </a:p>
          <a:p>
            <a:pPr marL="342900" indent="-342900">
              <a:spcBef>
                <a:spcPct val="20000"/>
              </a:spcBef>
            </a:pPr>
            <a:endParaRPr lang="en-US" sz="2800" b="1">
              <a:solidFill>
                <a:schemeClr val="bg1"/>
              </a:solidFill>
              <a:latin typeface="Times New Roman" pitchFamily="18" charset="0"/>
            </a:endParaRPr>
          </a:p>
          <a:p>
            <a:pPr marL="342900" indent="-342900">
              <a:spcBef>
                <a:spcPct val="20000"/>
              </a:spcBef>
            </a:pPr>
            <a:endParaRPr lang="en-US" sz="2800" b="1">
              <a:solidFill>
                <a:srgbClr val="9900CC"/>
              </a:solidFill>
              <a:latin typeface="Times New Roman" pitchFamily="18" charset="0"/>
            </a:endParaRPr>
          </a:p>
        </p:txBody>
      </p:sp>
      <p:sp>
        <p:nvSpPr>
          <p:cNvPr id="25617" name="Text Box 17"/>
          <p:cNvSpPr txBox="1">
            <a:spLocks noChangeArrowheads="1"/>
          </p:cNvSpPr>
          <p:nvPr/>
        </p:nvSpPr>
        <p:spPr bwMode="auto">
          <a:xfrm>
            <a:off x="685800" y="762000"/>
            <a:ext cx="8153400" cy="6134100"/>
          </a:xfrm>
          <a:prstGeom prst="rect">
            <a:avLst/>
          </a:prstGeom>
          <a:noFill/>
          <a:ln w="9525">
            <a:noFill/>
            <a:miter lim="800000"/>
            <a:headEnd/>
            <a:tailEnd/>
          </a:ln>
        </p:spPr>
        <p:txBody>
          <a:bodyPr>
            <a:spAutoFit/>
          </a:bodyPr>
          <a:lstStyle/>
          <a:p>
            <a:pPr marL="342900" indent="-342900">
              <a:spcBef>
                <a:spcPct val="50000"/>
              </a:spcBef>
            </a:pPr>
            <a:r>
              <a:rPr lang="en-US" sz="2800" dirty="0">
                <a:solidFill>
                  <a:srgbClr val="FF0000"/>
                </a:solidFill>
              </a:rPr>
              <a:t>3. </a:t>
            </a:r>
            <a:r>
              <a:rPr lang="en-US" sz="2800" dirty="0" err="1">
                <a:solidFill>
                  <a:srgbClr val="FF0000"/>
                </a:solidFill>
              </a:rPr>
              <a:t>Để</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học</a:t>
            </a:r>
            <a:r>
              <a:rPr lang="en-US" sz="2800" dirty="0">
                <a:solidFill>
                  <a:srgbClr val="FF0000"/>
                </a:solidFill>
              </a:rPr>
              <a:t> </a:t>
            </a:r>
            <a:r>
              <a:rPr lang="en-US" sz="2800" dirty="0" err="1">
                <a:solidFill>
                  <a:srgbClr val="FF0000"/>
                </a:solidFill>
              </a:rPr>
              <a:t>tập</a:t>
            </a:r>
            <a:r>
              <a:rPr lang="en-US" sz="2800" dirty="0">
                <a:solidFill>
                  <a:srgbClr val="FF0000"/>
                </a:solidFill>
              </a:rPr>
              <a:t> </a:t>
            </a:r>
            <a:r>
              <a:rPr lang="en-US" sz="2800" dirty="0" err="1">
                <a:solidFill>
                  <a:srgbClr val="FF0000"/>
                </a:solidFill>
              </a:rPr>
              <a:t>có</a:t>
            </a:r>
            <a:r>
              <a:rPr lang="en-US" sz="2800" dirty="0">
                <a:solidFill>
                  <a:srgbClr val="FF0000"/>
                </a:solidFill>
              </a:rPr>
              <a:t> </a:t>
            </a:r>
            <a:r>
              <a:rPr lang="en-US" sz="2800" dirty="0" err="1">
                <a:solidFill>
                  <a:srgbClr val="FF0000"/>
                </a:solidFill>
              </a:rPr>
              <a:t>kết</a:t>
            </a:r>
            <a:r>
              <a:rPr lang="en-US" sz="2800" dirty="0">
                <a:solidFill>
                  <a:srgbClr val="FF0000"/>
                </a:solidFill>
              </a:rPr>
              <a:t> </a:t>
            </a:r>
            <a:r>
              <a:rPr lang="en-US" sz="2800" dirty="0" err="1">
                <a:solidFill>
                  <a:srgbClr val="FF0000"/>
                </a:solidFill>
              </a:rPr>
              <a:t>quả</a:t>
            </a:r>
            <a:r>
              <a:rPr lang="en-US" sz="2800" dirty="0">
                <a:solidFill>
                  <a:srgbClr val="FF0000"/>
                </a:solidFill>
              </a:rPr>
              <a:t> </a:t>
            </a:r>
            <a:r>
              <a:rPr lang="en-US" sz="2800" dirty="0" err="1">
                <a:solidFill>
                  <a:srgbClr val="FF0000"/>
                </a:solidFill>
              </a:rPr>
              <a:t>cao</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giờ</a:t>
            </a:r>
            <a:r>
              <a:rPr lang="en-US" sz="2800" dirty="0">
                <a:solidFill>
                  <a:srgbClr val="FF0000"/>
                </a:solidFill>
              </a:rPr>
              <a:t> </a:t>
            </a:r>
            <a:r>
              <a:rPr lang="en-US" sz="2800" dirty="0" err="1">
                <a:solidFill>
                  <a:srgbClr val="FF0000"/>
                </a:solidFill>
              </a:rPr>
              <a:t>học</a:t>
            </a:r>
            <a:r>
              <a:rPr lang="en-US" sz="2800" dirty="0">
                <a:solidFill>
                  <a:srgbClr val="FF0000"/>
                </a:solidFill>
              </a:rPr>
              <a:t> </a:t>
            </a:r>
            <a:r>
              <a:rPr lang="en-US" sz="2800" dirty="0" err="1">
                <a:solidFill>
                  <a:srgbClr val="FF0000"/>
                </a:solidFill>
              </a:rPr>
              <a:t>em</a:t>
            </a:r>
            <a:r>
              <a:rPr lang="en-US" sz="2800" dirty="0">
                <a:solidFill>
                  <a:srgbClr val="FF0000"/>
                </a:solidFill>
              </a:rPr>
              <a:t> </a:t>
            </a:r>
            <a:r>
              <a:rPr lang="en-US" sz="2800" dirty="0" err="1">
                <a:solidFill>
                  <a:srgbClr val="FF0000"/>
                </a:solidFill>
              </a:rPr>
              <a:t>phải</a:t>
            </a:r>
            <a:r>
              <a:rPr lang="en-US" sz="2800" dirty="0">
                <a:solidFill>
                  <a:srgbClr val="FF0000"/>
                </a:solidFill>
              </a:rPr>
              <a:t> </a:t>
            </a:r>
            <a:r>
              <a:rPr lang="en-US" sz="2800" dirty="0" err="1">
                <a:solidFill>
                  <a:srgbClr val="FF0000"/>
                </a:solidFill>
              </a:rPr>
              <a:t>ngồi</a:t>
            </a:r>
            <a:r>
              <a:rPr lang="en-US" sz="2800" dirty="0">
                <a:solidFill>
                  <a:srgbClr val="FF0000"/>
                </a:solidFill>
              </a:rPr>
              <a:t> </a:t>
            </a:r>
            <a:r>
              <a:rPr lang="en-US" sz="2800" dirty="0" err="1">
                <a:solidFill>
                  <a:srgbClr val="FF0000"/>
                </a:solidFill>
              </a:rPr>
              <a:t>như</a:t>
            </a:r>
            <a:r>
              <a:rPr lang="en-US" sz="2800" dirty="0">
                <a:solidFill>
                  <a:srgbClr val="FF0000"/>
                </a:solidFill>
              </a:rPr>
              <a:t> </a:t>
            </a:r>
            <a:r>
              <a:rPr lang="en-US" sz="2800" dirty="0" err="1">
                <a:solidFill>
                  <a:srgbClr val="FF0000"/>
                </a:solidFill>
              </a:rPr>
              <a:t>thế</a:t>
            </a:r>
            <a:r>
              <a:rPr lang="en-US" sz="2800" dirty="0">
                <a:solidFill>
                  <a:srgbClr val="FF0000"/>
                </a:solidFill>
              </a:rPr>
              <a:t> </a:t>
            </a:r>
            <a:r>
              <a:rPr lang="en-US" sz="2800" dirty="0" err="1">
                <a:solidFill>
                  <a:srgbClr val="FF0000"/>
                </a:solidFill>
              </a:rPr>
              <a:t>nào</a:t>
            </a:r>
            <a:r>
              <a:rPr lang="en-US" sz="2800" dirty="0">
                <a:solidFill>
                  <a:srgbClr val="FF0000"/>
                </a:solidFill>
              </a:rPr>
              <a:t>?</a:t>
            </a:r>
          </a:p>
          <a:p>
            <a:pPr marL="342900" indent="-342900">
              <a:spcBef>
                <a:spcPct val="50000"/>
              </a:spcBef>
            </a:pPr>
            <a:r>
              <a:rPr lang="en-US" sz="2800" dirty="0"/>
              <a:t> </a:t>
            </a:r>
            <a:r>
              <a:rPr lang="en-US" sz="4000" dirty="0">
                <a:solidFill>
                  <a:srgbClr val="0000FF"/>
                </a:solidFill>
              </a:rPr>
              <a:t>*</a:t>
            </a:r>
            <a:r>
              <a:rPr lang="en-US" sz="2800" dirty="0" err="1">
                <a:solidFill>
                  <a:srgbClr val="0000FF"/>
                </a:solidFill>
              </a:rPr>
              <a:t>Ngoan</a:t>
            </a:r>
            <a:r>
              <a:rPr lang="en-US" sz="2800" dirty="0">
                <a:solidFill>
                  <a:srgbClr val="0000FF"/>
                </a:solidFill>
              </a:rPr>
              <a:t> </a:t>
            </a:r>
            <a:r>
              <a:rPr lang="en-US" sz="2800" dirty="0" err="1">
                <a:solidFill>
                  <a:srgbClr val="0000FF"/>
                </a:solidFill>
              </a:rPr>
              <a:t>ngoãn</a:t>
            </a:r>
            <a:r>
              <a:rPr lang="en-US" sz="2800" dirty="0">
                <a:solidFill>
                  <a:srgbClr val="0000FF"/>
                </a:solidFill>
              </a:rPr>
              <a:t>, </a:t>
            </a:r>
            <a:r>
              <a:rPr lang="en-US" sz="2800" dirty="0" err="1">
                <a:solidFill>
                  <a:srgbClr val="0000FF"/>
                </a:solidFill>
              </a:rPr>
              <a:t>lắng</a:t>
            </a:r>
            <a:r>
              <a:rPr lang="en-US" sz="2800" dirty="0">
                <a:solidFill>
                  <a:srgbClr val="0000FF"/>
                </a:solidFill>
              </a:rPr>
              <a:t> </a:t>
            </a:r>
            <a:r>
              <a:rPr lang="en-US" sz="2800" dirty="0" err="1">
                <a:solidFill>
                  <a:srgbClr val="0000FF"/>
                </a:solidFill>
              </a:rPr>
              <a:t>nghe</a:t>
            </a:r>
            <a:r>
              <a:rPr lang="en-US" sz="2800" dirty="0">
                <a:solidFill>
                  <a:srgbClr val="0000FF"/>
                </a:solidFill>
              </a:rPr>
              <a:t> </a:t>
            </a:r>
            <a:r>
              <a:rPr lang="en-US" sz="2800" dirty="0" err="1">
                <a:solidFill>
                  <a:srgbClr val="0000FF"/>
                </a:solidFill>
              </a:rPr>
              <a:t>cô</a:t>
            </a:r>
            <a:r>
              <a:rPr lang="en-US" sz="2800" dirty="0">
                <a:solidFill>
                  <a:srgbClr val="0000FF"/>
                </a:solidFill>
              </a:rPr>
              <a:t> </a:t>
            </a:r>
            <a:r>
              <a:rPr lang="en-US" sz="2800" dirty="0" err="1">
                <a:solidFill>
                  <a:srgbClr val="0000FF"/>
                </a:solidFill>
              </a:rPr>
              <a:t>giáo</a:t>
            </a:r>
            <a:r>
              <a:rPr lang="en-US" sz="2800" dirty="0">
                <a:solidFill>
                  <a:srgbClr val="0000FF"/>
                </a:solidFill>
              </a:rPr>
              <a:t> </a:t>
            </a:r>
            <a:r>
              <a:rPr lang="en-US" sz="2800" dirty="0" err="1">
                <a:solidFill>
                  <a:srgbClr val="0000FF"/>
                </a:solidFill>
              </a:rPr>
              <a:t>giảng</a:t>
            </a:r>
            <a:r>
              <a:rPr lang="en-US" sz="2800" dirty="0">
                <a:solidFill>
                  <a:srgbClr val="0000FF"/>
                </a:solidFill>
              </a:rPr>
              <a:t> </a:t>
            </a:r>
            <a:r>
              <a:rPr lang="en-US" sz="2800" dirty="0" err="1">
                <a:solidFill>
                  <a:srgbClr val="0000FF"/>
                </a:solidFill>
              </a:rPr>
              <a:t>bài</a:t>
            </a:r>
            <a:r>
              <a:rPr lang="en-US" sz="2800" dirty="0">
                <a:solidFill>
                  <a:srgbClr val="0000FF"/>
                </a:solidFill>
              </a:rPr>
              <a:t>, </a:t>
            </a:r>
            <a:r>
              <a:rPr lang="en-US" sz="2800" dirty="0" err="1">
                <a:solidFill>
                  <a:srgbClr val="0000FF"/>
                </a:solidFill>
              </a:rPr>
              <a:t>xây</a:t>
            </a:r>
            <a:r>
              <a:rPr lang="en-US" sz="2800" dirty="0">
                <a:solidFill>
                  <a:srgbClr val="0000FF"/>
                </a:solidFill>
              </a:rPr>
              <a:t> </a:t>
            </a:r>
            <a:r>
              <a:rPr lang="en-US" sz="2800" dirty="0" err="1">
                <a:solidFill>
                  <a:srgbClr val="0000FF"/>
                </a:solidFill>
              </a:rPr>
              <a:t>dựng</a:t>
            </a:r>
            <a:r>
              <a:rPr lang="en-US" sz="2800" dirty="0">
                <a:solidFill>
                  <a:srgbClr val="0000FF"/>
                </a:solidFill>
              </a:rPr>
              <a:t> </a:t>
            </a:r>
            <a:r>
              <a:rPr lang="en-US" sz="2800" dirty="0" err="1">
                <a:solidFill>
                  <a:srgbClr val="0000FF"/>
                </a:solidFill>
              </a:rPr>
              <a:t>bài</a:t>
            </a:r>
            <a:r>
              <a:rPr lang="en-US" sz="2800" dirty="0">
                <a:solidFill>
                  <a:srgbClr val="0000FF"/>
                </a:solidFill>
              </a:rPr>
              <a:t>.</a:t>
            </a:r>
          </a:p>
          <a:p>
            <a:pPr marL="342900" indent="-342900">
              <a:spcBef>
                <a:spcPct val="50000"/>
              </a:spcBef>
            </a:pPr>
            <a:r>
              <a:rPr lang="en-US" sz="2800" dirty="0">
                <a:solidFill>
                  <a:srgbClr val="FF0000"/>
                </a:solidFill>
              </a:rPr>
              <a:t>4. </a:t>
            </a:r>
            <a:r>
              <a:rPr lang="en-US" sz="2800" dirty="0" err="1">
                <a:solidFill>
                  <a:srgbClr val="FF0000"/>
                </a:solidFill>
              </a:rPr>
              <a:t>Nếu</a:t>
            </a:r>
            <a:r>
              <a:rPr lang="en-US" sz="2800" dirty="0">
                <a:solidFill>
                  <a:srgbClr val="FF0000"/>
                </a:solidFill>
              </a:rPr>
              <a:t> </a:t>
            </a:r>
            <a:r>
              <a:rPr lang="en-US" sz="2800" dirty="0" err="1">
                <a:solidFill>
                  <a:srgbClr val="FF0000"/>
                </a:solidFill>
              </a:rPr>
              <a:t>thấy</a:t>
            </a:r>
            <a:r>
              <a:rPr lang="en-US" sz="2800" dirty="0">
                <a:solidFill>
                  <a:srgbClr val="FF0000"/>
                </a:solidFill>
              </a:rPr>
              <a:t> </a:t>
            </a:r>
            <a:r>
              <a:rPr lang="en-US" sz="2800" dirty="0" err="1">
                <a:solidFill>
                  <a:srgbClr val="FF0000"/>
                </a:solidFill>
              </a:rPr>
              <a:t>bạn</a:t>
            </a:r>
            <a:r>
              <a:rPr lang="en-US" sz="2800" dirty="0">
                <a:solidFill>
                  <a:srgbClr val="FF0000"/>
                </a:solidFill>
              </a:rPr>
              <a:t> </a:t>
            </a:r>
            <a:r>
              <a:rPr lang="en-US" sz="2800" dirty="0" err="1">
                <a:solidFill>
                  <a:srgbClr val="FF0000"/>
                </a:solidFill>
              </a:rPr>
              <a:t>em</a:t>
            </a:r>
            <a:r>
              <a:rPr lang="en-US" sz="2800" dirty="0">
                <a:solidFill>
                  <a:srgbClr val="FF0000"/>
                </a:solidFill>
              </a:rPr>
              <a:t> </a:t>
            </a:r>
            <a:r>
              <a:rPr lang="en-US" sz="2800" dirty="0" err="1">
                <a:solidFill>
                  <a:srgbClr val="FF0000"/>
                </a:solidFill>
              </a:rPr>
              <a:t>ngồi</a:t>
            </a:r>
            <a:r>
              <a:rPr lang="en-US" sz="2800" dirty="0">
                <a:solidFill>
                  <a:srgbClr val="FF0000"/>
                </a:solidFill>
              </a:rPr>
              <a:t> </a:t>
            </a:r>
            <a:r>
              <a:rPr lang="en-US" sz="2800" dirty="0" err="1">
                <a:solidFill>
                  <a:srgbClr val="FF0000"/>
                </a:solidFill>
              </a:rPr>
              <a:t>nói</a:t>
            </a:r>
            <a:r>
              <a:rPr lang="en-US" sz="2800" dirty="0">
                <a:solidFill>
                  <a:srgbClr val="FF0000"/>
                </a:solidFill>
              </a:rPr>
              <a:t> </a:t>
            </a:r>
            <a:r>
              <a:rPr lang="en-US" sz="2800" dirty="0" err="1">
                <a:solidFill>
                  <a:srgbClr val="FF0000"/>
                </a:solidFill>
              </a:rPr>
              <a:t>chuyện</a:t>
            </a:r>
            <a:r>
              <a:rPr lang="en-US" dirty="0">
                <a:solidFill>
                  <a:srgbClr val="FF0000"/>
                </a:solidFill>
              </a:rPr>
              <a:t> </a:t>
            </a:r>
            <a:r>
              <a:rPr lang="en-US" sz="2800" dirty="0" err="1">
                <a:solidFill>
                  <a:srgbClr val="FF0000"/>
                </a:solidFill>
              </a:rPr>
              <a:t>riêng</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giờ</a:t>
            </a:r>
            <a:r>
              <a:rPr lang="en-US" sz="2800" dirty="0">
                <a:solidFill>
                  <a:srgbClr val="FF0000"/>
                </a:solidFill>
              </a:rPr>
              <a:t> </a:t>
            </a:r>
            <a:r>
              <a:rPr lang="en-US" sz="2800" dirty="0" err="1">
                <a:solidFill>
                  <a:srgbClr val="FF0000"/>
                </a:solidFill>
              </a:rPr>
              <a:t>cô</a:t>
            </a:r>
            <a:r>
              <a:rPr lang="en-US" sz="2800" dirty="0">
                <a:solidFill>
                  <a:srgbClr val="FF0000"/>
                </a:solidFill>
              </a:rPr>
              <a:t> </a:t>
            </a:r>
            <a:r>
              <a:rPr lang="en-US" sz="2800" dirty="0" err="1">
                <a:solidFill>
                  <a:srgbClr val="FF0000"/>
                </a:solidFill>
              </a:rPr>
              <a:t>giáo</a:t>
            </a:r>
            <a:r>
              <a:rPr lang="en-US" sz="2800" dirty="0">
                <a:solidFill>
                  <a:srgbClr val="FF0000"/>
                </a:solidFill>
              </a:rPr>
              <a:t> </a:t>
            </a:r>
            <a:r>
              <a:rPr lang="en-US" sz="2800" dirty="0" err="1">
                <a:solidFill>
                  <a:srgbClr val="FF0000"/>
                </a:solidFill>
              </a:rPr>
              <a:t>giảng</a:t>
            </a:r>
            <a:r>
              <a:rPr lang="en-US" sz="2800" dirty="0">
                <a:solidFill>
                  <a:srgbClr val="FF0000"/>
                </a:solidFill>
              </a:rPr>
              <a:t> </a:t>
            </a:r>
            <a:r>
              <a:rPr lang="en-US" sz="2800" dirty="0" err="1">
                <a:solidFill>
                  <a:srgbClr val="FF0000"/>
                </a:solidFill>
              </a:rPr>
              <a:t>bài</a:t>
            </a:r>
            <a:r>
              <a:rPr lang="en-US" sz="2800" dirty="0">
                <a:solidFill>
                  <a:srgbClr val="FF0000"/>
                </a:solidFill>
              </a:rPr>
              <a:t> </a:t>
            </a:r>
            <a:r>
              <a:rPr lang="en-US" sz="2800" dirty="0" err="1">
                <a:solidFill>
                  <a:srgbClr val="FF0000"/>
                </a:solidFill>
              </a:rPr>
              <a:t>em</a:t>
            </a:r>
            <a:r>
              <a:rPr lang="en-US" sz="2800" dirty="0">
                <a:solidFill>
                  <a:srgbClr val="FF0000"/>
                </a:solidFill>
              </a:rPr>
              <a:t> </a:t>
            </a:r>
            <a:r>
              <a:rPr lang="en-US" sz="2800" dirty="0" err="1">
                <a:solidFill>
                  <a:srgbClr val="FF0000"/>
                </a:solidFill>
              </a:rPr>
              <a:t>phải</a:t>
            </a:r>
            <a:r>
              <a:rPr lang="en-US" sz="2800" dirty="0">
                <a:solidFill>
                  <a:srgbClr val="FF0000"/>
                </a:solidFill>
              </a:rPr>
              <a:t> </a:t>
            </a:r>
            <a:r>
              <a:rPr lang="en-US" sz="2800" dirty="0" err="1">
                <a:solidFill>
                  <a:srgbClr val="FF0000"/>
                </a:solidFill>
              </a:rPr>
              <a:t>làm</a:t>
            </a:r>
            <a:r>
              <a:rPr lang="en-US" sz="2800" dirty="0">
                <a:solidFill>
                  <a:srgbClr val="FF0000"/>
                </a:solidFill>
              </a:rPr>
              <a:t> </a:t>
            </a:r>
            <a:r>
              <a:rPr lang="en-US" sz="2800" dirty="0" err="1">
                <a:solidFill>
                  <a:srgbClr val="FF0000"/>
                </a:solidFill>
              </a:rPr>
              <a:t>gì</a:t>
            </a:r>
            <a:r>
              <a:rPr lang="en-US" sz="2800" dirty="0">
                <a:solidFill>
                  <a:srgbClr val="FF0000"/>
                </a:solidFill>
              </a:rPr>
              <a:t>?</a:t>
            </a:r>
          </a:p>
          <a:p>
            <a:pPr marL="342900" indent="-342900">
              <a:spcBef>
                <a:spcPct val="50000"/>
              </a:spcBef>
            </a:pPr>
            <a:r>
              <a:rPr lang="en-US" sz="2800" dirty="0"/>
              <a:t> </a:t>
            </a:r>
            <a:r>
              <a:rPr lang="en-US" sz="2800" dirty="0">
                <a:solidFill>
                  <a:srgbClr val="0000FF"/>
                </a:solidFill>
              </a:rPr>
              <a:t>*</a:t>
            </a:r>
            <a:r>
              <a:rPr lang="en-US" sz="2800" dirty="0" err="1">
                <a:solidFill>
                  <a:srgbClr val="0000FF"/>
                </a:solidFill>
              </a:rPr>
              <a:t>Nhắc</a:t>
            </a:r>
            <a:r>
              <a:rPr lang="en-US" sz="2800" dirty="0">
                <a:solidFill>
                  <a:srgbClr val="0000FF"/>
                </a:solidFill>
              </a:rPr>
              <a:t> </a:t>
            </a:r>
            <a:r>
              <a:rPr lang="en-US" sz="2800" dirty="0" err="1">
                <a:solidFill>
                  <a:srgbClr val="0000FF"/>
                </a:solidFill>
              </a:rPr>
              <a:t>nhở</a:t>
            </a:r>
            <a:r>
              <a:rPr lang="en-US" sz="2800" dirty="0">
                <a:solidFill>
                  <a:srgbClr val="0000FF"/>
                </a:solidFill>
              </a:rPr>
              <a:t> </a:t>
            </a:r>
            <a:r>
              <a:rPr lang="en-US" sz="2800" dirty="0" err="1">
                <a:solidFill>
                  <a:srgbClr val="0000FF"/>
                </a:solidFill>
              </a:rPr>
              <a:t>bạn</a:t>
            </a:r>
            <a:r>
              <a:rPr lang="en-US" sz="2800" dirty="0">
                <a:solidFill>
                  <a:srgbClr val="0000FF"/>
                </a:solidFill>
              </a:rPr>
              <a:t> </a:t>
            </a:r>
            <a:r>
              <a:rPr lang="en-US" sz="2800" dirty="0" err="1" smtClean="0">
                <a:solidFill>
                  <a:srgbClr val="0000FF"/>
                </a:solidFill>
              </a:rPr>
              <a:t>hoặc</a:t>
            </a:r>
            <a:r>
              <a:rPr lang="en-US" sz="2800" dirty="0" smtClean="0">
                <a:solidFill>
                  <a:srgbClr val="0000FF"/>
                </a:solidFill>
              </a:rPr>
              <a:t> </a:t>
            </a:r>
            <a:r>
              <a:rPr lang="en-US" sz="2800" dirty="0" err="1" smtClean="0">
                <a:solidFill>
                  <a:srgbClr val="0000FF"/>
                </a:solidFill>
              </a:rPr>
              <a:t>thưa</a:t>
            </a:r>
            <a:r>
              <a:rPr lang="en-US" sz="2800" dirty="0" smtClean="0">
                <a:solidFill>
                  <a:srgbClr val="0000FF"/>
                </a:solidFill>
              </a:rPr>
              <a:t> </a:t>
            </a:r>
            <a:r>
              <a:rPr lang="en-US" sz="2800" dirty="0" err="1">
                <a:solidFill>
                  <a:srgbClr val="0000FF"/>
                </a:solidFill>
              </a:rPr>
              <a:t>cô</a:t>
            </a:r>
            <a:r>
              <a:rPr lang="en-US" sz="2800" dirty="0">
                <a:solidFill>
                  <a:srgbClr val="0000FF"/>
                </a:solidFill>
              </a:rPr>
              <a:t> </a:t>
            </a:r>
            <a:r>
              <a:rPr lang="en-US" sz="2800" dirty="0" err="1">
                <a:solidFill>
                  <a:srgbClr val="0000FF"/>
                </a:solidFill>
              </a:rPr>
              <a:t>giáo</a:t>
            </a:r>
            <a:r>
              <a:rPr lang="en-US" sz="2800" dirty="0">
                <a:solidFill>
                  <a:srgbClr val="0000FF"/>
                </a:solidFill>
              </a:rPr>
              <a:t>.</a:t>
            </a:r>
          </a:p>
          <a:p>
            <a:pPr marL="342900" indent="-342900">
              <a:spcBef>
                <a:spcPct val="50000"/>
              </a:spcBef>
            </a:pPr>
            <a:r>
              <a:rPr lang="en-US" sz="2800" dirty="0">
                <a:solidFill>
                  <a:srgbClr val="FF0000"/>
                </a:solidFill>
              </a:rPr>
              <a:t>5. </a:t>
            </a:r>
            <a:r>
              <a:rPr lang="en-US" sz="2800" dirty="0" err="1">
                <a:solidFill>
                  <a:srgbClr val="FF0000"/>
                </a:solidFill>
              </a:rPr>
              <a:t>Mất</a:t>
            </a:r>
            <a:r>
              <a:rPr lang="en-US" sz="2800" dirty="0">
                <a:solidFill>
                  <a:srgbClr val="FF0000"/>
                </a:solidFill>
              </a:rPr>
              <a:t> </a:t>
            </a:r>
            <a:r>
              <a:rPr lang="en-US" sz="2800" dirty="0" err="1">
                <a:solidFill>
                  <a:srgbClr val="FF0000"/>
                </a:solidFill>
              </a:rPr>
              <a:t>trật</a:t>
            </a:r>
            <a:r>
              <a:rPr lang="en-US" sz="2800" dirty="0">
                <a:solidFill>
                  <a:srgbClr val="FF0000"/>
                </a:solidFill>
              </a:rPr>
              <a:t> </a:t>
            </a:r>
            <a:r>
              <a:rPr lang="en-US" sz="2800" dirty="0" err="1">
                <a:solidFill>
                  <a:srgbClr val="FF0000"/>
                </a:solidFill>
              </a:rPr>
              <a:t>tự</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lớp</a:t>
            </a:r>
            <a:r>
              <a:rPr lang="en-US" sz="2800" dirty="0">
                <a:solidFill>
                  <a:srgbClr val="FF0000"/>
                </a:solidFill>
              </a:rPr>
              <a:t> </a:t>
            </a:r>
            <a:r>
              <a:rPr lang="en-US" sz="2800" dirty="0" err="1">
                <a:solidFill>
                  <a:srgbClr val="FF0000"/>
                </a:solidFill>
              </a:rPr>
              <a:t>sẽ</a:t>
            </a:r>
            <a:r>
              <a:rPr lang="en-US" sz="2800" dirty="0">
                <a:solidFill>
                  <a:srgbClr val="FF0000"/>
                </a:solidFill>
              </a:rPr>
              <a:t> </a:t>
            </a:r>
            <a:r>
              <a:rPr lang="en-US" sz="2800" dirty="0" err="1">
                <a:solidFill>
                  <a:srgbClr val="FF0000"/>
                </a:solidFill>
              </a:rPr>
              <a:t>có</a:t>
            </a:r>
            <a:r>
              <a:rPr lang="en-US" sz="2800" dirty="0">
                <a:solidFill>
                  <a:srgbClr val="FF0000"/>
                </a:solidFill>
              </a:rPr>
              <a:t> </a:t>
            </a:r>
            <a:r>
              <a:rPr lang="en-US" sz="2800" dirty="0" err="1">
                <a:solidFill>
                  <a:srgbClr val="FF0000"/>
                </a:solidFill>
              </a:rPr>
              <a:t>hại</a:t>
            </a:r>
            <a:r>
              <a:rPr lang="en-US" sz="2800" dirty="0">
                <a:solidFill>
                  <a:srgbClr val="FF0000"/>
                </a:solidFill>
              </a:rPr>
              <a:t> </a:t>
            </a:r>
            <a:r>
              <a:rPr lang="en-US" sz="2800" dirty="0" err="1">
                <a:solidFill>
                  <a:srgbClr val="FF0000"/>
                </a:solidFill>
              </a:rPr>
              <a:t>gì</a:t>
            </a:r>
            <a:r>
              <a:rPr lang="en-US" sz="2800" dirty="0">
                <a:solidFill>
                  <a:srgbClr val="FF0000"/>
                </a:solidFill>
              </a:rPr>
              <a:t>?</a:t>
            </a:r>
          </a:p>
          <a:p>
            <a:pPr marL="342900" indent="-342900">
              <a:spcBef>
                <a:spcPct val="50000"/>
              </a:spcBef>
            </a:pPr>
            <a:r>
              <a:rPr lang="en-US" sz="2800" dirty="0"/>
              <a:t>  </a:t>
            </a:r>
            <a:r>
              <a:rPr lang="en-US" sz="2800" dirty="0">
                <a:solidFill>
                  <a:srgbClr val="0000FF"/>
                </a:solidFill>
              </a:rPr>
              <a:t>*</a:t>
            </a:r>
            <a:r>
              <a:rPr lang="en-US" sz="2800" dirty="0" err="1">
                <a:solidFill>
                  <a:srgbClr val="0000FF"/>
                </a:solidFill>
              </a:rPr>
              <a:t>Không</a:t>
            </a:r>
            <a:r>
              <a:rPr lang="en-US" sz="2800" dirty="0">
                <a:solidFill>
                  <a:srgbClr val="0000FF"/>
                </a:solidFill>
              </a:rPr>
              <a:t> </a:t>
            </a:r>
            <a:r>
              <a:rPr lang="en-US" sz="2800" dirty="0" err="1">
                <a:solidFill>
                  <a:srgbClr val="0000FF"/>
                </a:solidFill>
              </a:rPr>
              <a:t>nghe</a:t>
            </a:r>
            <a:r>
              <a:rPr lang="en-US" sz="2800" dirty="0">
                <a:solidFill>
                  <a:srgbClr val="0000FF"/>
                </a:solidFill>
              </a:rPr>
              <a:t> </a:t>
            </a:r>
            <a:r>
              <a:rPr lang="en-US" sz="2800" dirty="0" err="1">
                <a:solidFill>
                  <a:srgbClr val="0000FF"/>
                </a:solidFill>
              </a:rPr>
              <a:t>được</a:t>
            </a:r>
            <a:r>
              <a:rPr lang="en-US" sz="2800" dirty="0">
                <a:solidFill>
                  <a:srgbClr val="0000FF"/>
                </a:solidFill>
              </a:rPr>
              <a:t> </a:t>
            </a:r>
            <a:r>
              <a:rPr lang="en-US" sz="2800" dirty="0" err="1">
                <a:solidFill>
                  <a:srgbClr val="0000FF"/>
                </a:solidFill>
              </a:rPr>
              <a:t>bài</a:t>
            </a:r>
            <a:r>
              <a:rPr lang="en-US" sz="2800" dirty="0">
                <a:solidFill>
                  <a:srgbClr val="0000FF"/>
                </a:solidFill>
              </a:rPr>
              <a:t> </a:t>
            </a:r>
            <a:r>
              <a:rPr lang="en-US" sz="2800" dirty="0" err="1">
                <a:solidFill>
                  <a:srgbClr val="0000FF"/>
                </a:solidFill>
              </a:rPr>
              <a:t>giảng</a:t>
            </a:r>
            <a:r>
              <a:rPr lang="en-US" sz="2800" dirty="0">
                <a:solidFill>
                  <a:srgbClr val="0000FF"/>
                </a:solidFill>
              </a:rPr>
              <a:t>, </a:t>
            </a:r>
            <a:r>
              <a:rPr lang="en-US" sz="2800" dirty="0" err="1">
                <a:solidFill>
                  <a:srgbClr val="0000FF"/>
                </a:solidFill>
              </a:rPr>
              <a:t>không</a:t>
            </a:r>
            <a:r>
              <a:rPr lang="en-US" sz="2800" dirty="0">
                <a:solidFill>
                  <a:srgbClr val="0000FF"/>
                </a:solidFill>
              </a:rPr>
              <a:t> </a:t>
            </a:r>
            <a:r>
              <a:rPr lang="en-US" sz="2800" dirty="0" err="1">
                <a:solidFill>
                  <a:srgbClr val="0000FF"/>
                </a:solidFill>
              </a:rPr>
              <a:t>hiểu</a:t>
            </a:r>
            <a:r>
              <a:rPr lang="en-US" sz="2800" dirty="0">
                <a:solidFill>
                  <a:srgbClr val="0000FF"/>
                </a:solidFill>
              </a:rPr>
              <a:t> </a:t>
            </a:r>
            <a:r>
              <a:rPr lang="en-US" sz="2800" dirty="0" err="1">
                <a:solidFill>
                  <a:srgbClr val="0000FF"/>
                </a:solidFill>
              </a:rPr>
              <a:t>bài</a:t>
            </a:r>
            <a:r>
              <a:rPr lang="en-US" sz="2800" dirty="0">
                <a:solidFill>
                  <a:srgbClr val="0000FF"/>
                </a:solidFill>
              </a:rPr>
              <a:t>; </a:t>
            </a:r>
            <a:r>
              <a:rPr lang="en-US" sz="2800" dirty="0" err="1">
                <a:solidFill>
                  <a:srgbClr val="0000FF"/>
                </a:solidFill>
              </a:rPr>
              <a:t>làm</a:t>
            </a:r>
            <a:r>
              <a:rPr lang="en-US" sz="2800" dirty="0">
                <a:solidFill>
                  <a:srgbClr val="0000FF"/>
                </a:solidFill>
              </a:rPr>
              <a:t> </a:t>
            </a:r>
            <a:r>
              <a:rPr lang="en-US" sz="2800" dirty="0" err="1">
                <a:solidFill>
                  <a:srgbClr val="0000FF"/>
                </a:solidFill>
              </a:rPr>
              <a:t>mất</a:t>
            </a:r>
            <a:r>
              <a:rPr lang="en-US" sz="2800" dirty="0">
                <a:solidFill>
                  <a:srgbClr val="0000FF"/>
                </a:solidFill>
              </a:rPr>
              <a:t> </a:t>
            </a:r>
            <a:r>
              <a:rPr lang="en-US" sz="2800" dirty="0" err="1">
                <a:solidFill>
                  <a:srgbClr val="0000FF"/>
                </a:solidFill>
              </a:rPr>
              <a:t>thời</a:t>
            </a:r>
            <a:r>
              <a:rPr lang="en-US" sz="2800" dirty="0">
                <a:solidFill>
                  <a:srgbClr val="0000FF"/>
                </a:solidFill>
              </a:rPr>
              <a:t> </a:t>
            </a:r>
            <a:r>
              <a:rPr lang="en-US" sz="2800" dirty="0" err="1">
                <a:solidFill>
                  <a:srgbClr val="0000FF"/>
                </a:solidFill>
              </a:rPr>
              <a:t>gian</a:t>
            </a:r>
            <a:r>
              <a:rPr lang="en-US" sz="2800" dirty="0">
                <a:solidFill>
                  <a:srgbClr val="0000FF"/>
                </a:solidFill>
              </a:rPr>
              <a:t> </a:t>
            </a:r>
            <a:r>
              <a:rPr lang="en-US" sz="2800" dirty="0" err="1">
                <a:solidFill>
                  <a:srgbClr val="0000FF"/>
                </a:solidFill>
              </a:rPr>
              <a:t>của</a:t>
            </a:r>
            <a:r>
              <a:rPr lang="en-US" sz="2800" dirty="0">
                <a:solidFill>
                  <a:srgbClr val="0000FF"/>
                </a:solidFill>
              </a:rPr>
              <a:t> </a:t>
            </a:r>
            <a:r>
              <a:rPr lang="en-US" sz="2800" dirty="0" err="1">
                <a:solidFill>
                  <a:srgbClr val="0000FF"/>
                </a:solidFill>
              </a:rPr>
              <a:t>cô</a:t>
            </a:r>
            <a:r>
              <a:rPr lang="en-US" sz="2800" dirty="0">
                <a:solidFill>
                  <a:srgbClr val="0000FF"/>
                </a:solidFill>
              </a:rPr>
              <a:t> </a:t>
            </a:r>
            <a:r>
              <a:rPr lang="en-US" sz="2800" dirty="0" err="1">
                <a:solidFill>
                  <a:srgbClr val="0000FF"/>
                </a:solidFill>
              </a:rPr>
              <a:t>giáo</a:t>
            </a:r>
            <a:r>
              <a:rPr lang="en-US" sz="2800" dirty="0">
                <a:solidFill>
                  <a:srgbClr val="0000FF"/>
                </a:solidFill>
              </a:rPr>
              <a:t> </a:t>
            </a:r>
            <a:r>
              <a:rPr lang="en-US" sz="2800" dirty="0" err="1">
                <a:solidFill>
                  <a:srgbClr val="0000FF"/>
                </a:solidFill>
              </a:rPr>
              <a:t>và</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bạn</a:t>
            </a:r>
            <a:r>
              <a:rPr lang="en-US" sz="2800" dirty="0">
                <a:solidFill>
                  <a:srgbClr val="0000FF"/>
                </a:solidFill>
              </a:rPr>
              <a:t>; </a:t>
            </a:r>
            <a:r>
              <a:rPr lang="en-US" sz="2800" dirty="0" err="1">
                <a:solidFill>
                  <a:srgbClr val="0000FF"/>
                </a:solidFill>
              </a:rPr>
              <a:t>làm</a:t>
            </a:r>
            <a:r>
              <a:rPr lang="en-US" sz="2800" dirty="0">
                <a:solidFill>
                  <a:srgbClr val="0000FF"/>
                </a:solidFill>
              </a:rPr>
              <a:t> </a:t>
            </a:r>
            <a:r>
              <a:rPr lang="en-US" sz="2800" dirty="0" err="1">
                <a:solidFill>
                  <a:srgbClr val="0000FF"/>
                </a:solidFill>
              </a:rPr>
              <a:t>ảnh</a:t>
            </a:r>
            <a:r>
              <a:rPr lang="en-US" sz="2800" dirty="0">
                <a:solidFill>
                  <a:srgbClr val="0000FF"/>
                </a:solidFill>
              </a:rPr>
              <a:t> </a:t>
            </a:r>
            <a:r>
              <a:rPr lang="en-US" sz="2800" dirty="0" err="1" smtClean="0">
                <a:solidFill>
                  <a:srgbClr val="0000FF"/>
                </a:solidFill>
              </a:rPr>
              <a:t>hưởng</a:t>
            </a:r>
            <a:r>
              <a:rPr lang="en-US" sz="2800" dirty="0" smtClean="0">
                <a:solidFill>
                  <a:srgbClr val="0000FF"/>
                </a:solidFill>
              </a:rPr>
              <a:t> </a:t>
            </a:r>
            <a:r>
              <a:rPr lang="en-US" sz="2800" dirty="0" err="1">
                <a:solidFill>
                  <a:srgbClr val="0000FF"/>
                </a:solidFill>
              </a:rPr>
              <a:t>đến</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bạn</a:t>
            </a:r>
            <a:r>
              <a:rPr lang="en-US" sz="2800" dirty="0">
                <a:solidFill>
                  <a:srgbClr val="0000FF"/>
                </a:solidFill>
              </a:rPr>
              <a:t> </a:t>
            </a:r>
            <a:r>
              <a:rPr lang="en-US" sz="2800" dirty="0" err="1">
                <a:solidFill>
                  <a:srgbClr val="0000FF"/>
                </a:solidFill>
              </a:rPr>
              <a:t>xung</a:t>
            </a:r>
            <a:r>
              <a:rPr lang="en-US" sz="2800" dirty="0">
                <a:solidFill>
                  <a:srgbClr val="0000FF"/>
                </a:solidFill>
              </a:rPr>
              <a:t> </a:t>
            </a:r>
            <a:r>
              <a:rPr lang="en-US" sz="2800" dirty="0" err="1">
                <a:solidFill>
                  <a:srgbClr val="0000FF"/>
                </a:solidFill>
              </a:rPr>
              <a:t>quanh</a:t>
            </a:r>
            <a:endParaRPr lang="en-US" sz="2800"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17">
                                            <p:txEl>
                                              <p:pRg st="0" end="0"/>
                                            </p:txEl>
                                          </p:spTgt>
                                        </p:tgtEl>
                                        <p:attrNameLst>
                                          <p:attrName>style.visibility</p:attrName>
                                        </p:attrNameLst>
                                      </p:cBhvr>
                                      <p:to>
                                        <p:strVal val="visible"/>
                                      </p:to>
                                    </p:set>
                                    <p:animEffect transition="in" filter="blinds(horizontal)">
                                      <p:cBhvr>
                                        <p:cTn id="7" dur="500"/>
                                        <p:tgtEl>
                                          <p:spTgt spid="256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5617">
                                            <p:txEl>
                                              <p:pRg st="1" end="1"/>
                                            </p:txEl>
                                          </p:spTgt>
                                        </p:tgtEl>
                                        <p:attrNameLst>
                                          <p:attrName>style.visibility</p:attrName>
                                        </p:attrNameLst>
                                      </p:cBhvr>
                                      <p:to>
                                        <p:strVal val="visible"/>
                                      </p:to>
                                    </p:set>
                                    <p:animEffect transition="in" filter="box(in)">
                                      <p:cBhvr>
                                        <p:cTn id="12" dur="500"/>
                                        <p:tgtEl>
                                          <p:spTgt spid="256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nodeType="clickEffect">
                                  <p:stCondLst>
                                    <p:cond delay="0"/>
                                  </p:stCondLst>
                                  <p:childTnLst>
                                    <p:animEffect transition="out" filter="box(in)">
                                      <p:cBhvr>
                                        <p:cTn id="16" dur="500"/>
                                        <p:tgtEl>
                                          <p:spTgt spid="25617">
                                            <p:txEl>
                                              <p:pRg st="0" end="0"/>
                                            </p:txEl>
                                          </p:spTgt>
                                        </p:tgtEl>
                                      </p:cBhvr>
                                    </p:animEffect>
                                    <p:set>
                                      <p:cBhvr>
                                        <p:cTn id="17" dur="1" fill="hold">
                                          <p:stCondLst>
                                            <p:cond delay="499"/>
                                          </p:stCondLst>
                                        </p:cTn>
                                        <p:tgtEl>
                                          <p:spTgt spid="25617">
                                            <p:txEl>
                                              <p:pRg st="0" end="0"/>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25617">
                                            <p:txEl>
                                              <p:pRg st="1" end="1"/>
                                            </p:txEl>
                                          </p:spTgt>
                                        </p:tgtEl>
                                      </p:cBhvr>
                                    </p:animEffect>
                                    <p:set>
                                      <p:cBhvr>
                                        <p:cTn id="22" dur="1" fill="hold">
                                          <p:stCondLst>
                                            <p:cond delay="499"/>
                                          </p:stCondLst>
                                        </p:cTn>
                                        <p:tgtEl>
                                          <p:spTgt spid="25617">
                                            <p:txEl>
                                              <p:pRg st="1" end="1"/>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5617">
                                            <p:txEl>
                                              <p:pRg st="2" end="2"/>
                                            </p:txEl>
                                          </p:spTgt>
                                        </p:tgtEl>
                                        <p:attrNameLst>
                                          <p:attrName>style.visibility</p:attrName>
                                        </p:attrNameLst>
                                      </p:cBhvr>
                                      <p:to>
                                        <p:strVal val="visible"/>
                                      </p:to>
                                    </p:set>
                                    <p:animEffect transition="in" filter="blinds(horizontal)">
                                      <p:cBhvr>
                                        <p:cTn id="27" dur="500"/>
                                        <p:tgtEl>
                                          <p:spTgt spid="2561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5617">
                                            <p:txEl>
                                              <p:pRg st="3" end="3"/>
                                            </p:txEl>
                                          </p:spTgt>
                                        </p:tgtEl>
                                        <p:attrNameLst>
                                          <p:attrName>style.visibility</p:attrName>
                                        </p:attrNameLst>
                                      </p:cBhvr>
                                      <p:to>
                                        <p:strVal val="visible"/>
                                      </p:to>
                                    </p:set>
                                    <p:animEffect transition="in" filter="blinds(horizontal)">
                                      <p:cBhvr>
                                        <p:cTn id="32" dur="500"/>
                                        <p:tgtEl>
                                          <p:spTgt spid="2561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xit" presetSubtype="16" fill="hold" nodeType="clickEffect">
                                  <p:stCondLst>
                                    <p:cond delay="0"/>
                                  </p:stCondLst>
                                  <p:childTnLst>
                                    <p:animEffect transition="out" filter="box(in)">
                                      <p:cBhvr>
                                        <p:cTn id="36" dur="500"/>
                                        <p:tgtEl>
                                          <p:spTgt spid="25617">
                                            <p:txEl>
                                              <p:pRg st="2" end="2"/>
                                            </p:txEl>
                                          </p:spTgt>
                                        </p:tgtEl>
                                      </p:cBhvr>
                                    </p:animEffect>
                                    <p:set>
                                      <p:cBhvr>
                                        <p:cTn id="37" dur="1" fill="hold">
                                          <p:stCondLst>
                                            <p:cond delay="499"/>
                                          </p:stCondLst>
                                        </p:cTn>
                                        <p:tgtEl>
                                          <p:spTgt spid="25617">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 presetClass="exit" presetSubtype="16" fill="hold" nodeType="clickEffect">
                                  <p:stCondLst>
                                    <p:cond delay="0"/>
                                  </p:stCondLst>
                                  <p:childTnLst>
                                    <p:animEffect transition="out" filter="box(in)">
                                      <p:cBhvr>
                                        <p:cTn id="41" dur="500"/>
                                        <p:tgtEl>
                                          <p:spTgt spid="25617">
                                            <p:txEl>
                                              <p:pRg st="3" end="3"/>
                                            </p:txEl>
                                          </p:spTgt>
                                        </p:tgtEl>
                                      </p:cBhvr>
                                    </p:animEffect>
                                    <p:set>
                                      <p:cBhvr>
                                        <p:cTn id="42" dur="1" fill="hold">
                                          <p:stCondLst>
                                            <p:cond delay="499"/>
                                          </p:stCondLst>
                                        </p:cTn>
                                        <p:tgtEl>
                                          <p:spTgt spid="25617">
                                            <p:txEl>
                                              <p:pRg st="3" end="3"/>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25617">
                                            <p:txEl>
                                              <p:pRg st="4" end="4"/>
                                            </p:txEl>
                                          </p:spTgt>
                                        </p:tgtEl>
                                        <p:attrNameLst>
                                          <p:attrName>style.visibility</p:attrName>
                                        </p:attrNameLst>
                                      </p:cBhvr>
                                      <p:to>
                                        <p:strVal val="visible"/>
                                      </p:to>
                                    </p:set>
                                    <p:animEffect transition="in" filter="box(in)">
                                      <p:cBhvr>
                                        <p:cTn id="47" dur="500"/>
                                        <p:tgtEl>
                                          <p:spTgt spid="25617">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nodeType="clickEffect">
                                  <p:stCondLst>
                                    <p:cond delay="0"/>
                                  </p:stCondLst>
                                  <p:childTnLst>
                                    <p:set>
                                      <p:cBhvr>
                                        <p:cTn id="51" dur="1" fill="hold">
                                          <p:stCondLst>
                                            <p:cond delay="0"/>
                                          </p:stCondLst>
                                        </p:cTn>
                                        <p:tgtEl>
                                          <p:spTgt spid="25617">
                                            <p:txEl>
                                              <p:pRg st="5" end="5"/>
                                            </p:txEl>
                                          </p:spTgt>
                                        </p:tgtEl>
                                        <p:attrNameLst>
                                          <p:attrName>style.visibility</p:attrName>
                                        </p:attrNameLst>
                                      </p:cBhvr>
                                      <p:to>
                                        <p:strVal val="visible"/>
                                      </p:to>
                                    </p:set>
                                    <p:animEffect transition="in" filter="box(in)">
                                      <p:cBhvr>
                                        <p:cTn id="52" dur="500"/>
                                        <p:tgtEl>
                                          <p:spTgt spid="25617">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 presetClass="exit" presetSubtype="16" fill="hold" nodeType="clickEffect">
                                  <p:stCondLst>
                                    <p:cond delay="0"/>
                                  </p:stCondLst>
                                  <p:childTnLst>
                                    <p:animEffect transition="out" filter="box(in)">
                                      <p:cBhvr>
                                        <p:cTn id="56" dur="500"/>
                                        <p:tgtEl>
                                          <p:spTgt spid="25617">
                                            <p:txEl>
                                              <p:pRg st="4" end="4"/>
                                            </p:txEl>
                                          </p:spTgt>
                                        </p:tgtEl>
                                      </p:cBhvr>
                                    </p:animEffect>
                                    <p:set>
                                      <p:cBhvr>
                                        <p:cTn id="57" dur="1" fill="hold">
                                          <p:stCondLst>
                                            <p:cond delay="499"/>
                                          </p:stCondLst>
                                        </p:cTn>
                                        <p:tgtEl>
                                          <p:spTgt spid="25617">
                                            <p:txEl>
                                              <p:pRg st="4" end="4"/>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4" presetClass="exit" presetSubtype="16" fill="hold" nodeType="clickEffect">
                                  <p:stCondLst>
                                    <p:cond delay="0"/>
                                  </p:stCondLst>
                                  <p:childTnLst>
                                    <p:animEffect transition="out" filter="box(in)">
                                      <p:cBhvr>
                                        <p:cTn id="61" dur="500"/>
                                        <p:tgtEl>
                                          <p:spTgt spid="25617">
                                            <p:txEl>
                                              <p:pRg st="5" end="5"/>
                                            </p:txEl>
                                          </p:spTgt>
                                        </p:tgtEl>
                                      </p:cBhvr>
                                    </p:animEffect>
                                    <p:set>
                                      <p:cBhvr>
                                        <p:cTn id="62" dur="1" fill="hold">
                                          <p:stCondLst>
                                            <p:cond delay="499"/>
                                          </p:stCondLst>
                                        </p:cTn>
                                        <p:tgtEl>
                                          <p:spTgt spid="25617">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8673"/>
          <p:cNvSpPr txBox="1"/>
          <p:nvPr/>
        </p:nvSpPr>
        <p:spPr>
          <a:xfrm>
            <a:off x="0" y="2301875"/>
            <a:ext cx="8885555" cy="1076325"/>
          </a:xfrm>
          <a:prstGeom prst="rect">
            <a:avLst/>
          </a:prstGeom>
          <a:noFill/>
          <a:ln w="9525">
            <a:noFill/>
          </a:ln>
        </p:spPr>
        <p:txBody>
          <a:bodyPr wrap="square">
            <a:spAutoFit/>
          </a:bodyPr>
          <a:lstStyle/>
          <a:p>
            <a:pPr eaLnBrk="0" hangingPunct="0">
              <a:spcBef>
                <a:spcPct val="50000"/>
              </a:spcBef>
            </a:pPr>
            <a:r>
              <a:rPr sz="3200" b="1" u="sng" dirty="0" err="1">
                <a:solidFill>
                  <a:srgbClr val="FF0000"/>
                </a:solidFill>
              </a:rPr>
              <a:t>Tình huống</a:t>
            </a:r>
            <a:r>
              <a:rPr sz="3200" b="1" u="sng">
                <a:solidFill>
                  <a:srgbClr val="FF0000"/>
                </a:solidFill>
              </a:rPr>
              <a:t> 1:</a:t>
            </a:r>
            <a:r>
              <a:rPr sz="3200" dirty="0" err="1">
                <a:solidFill>
                  <a:srgbClr val="FF0000"/>
                </a:solidFill>
              </a:rPr>
              <a:t> Em gặp thầy giáo, cô giáo trong trường</a:t>
            </a:r>
            <a:r>
              <a:rPr sz="3200">
                <a:solidFill>
                  <a:srgbClr val="FF0000"/>
                </a:solidFill>
              </a:rPr>
              <a:t>.</a:t>
            </a:r>
          </a:p>
        </p:txBody>
      </p:sp>
      <p:sp>
        <p:nvSpPr>
          <p:cNvPr id="28675" name="Text Box 28674"/>
          <p:cNvSpPr txBox="1"/>
          <p:nvPr/>
        </p:nvSpPr>
        <p:spPr>
          <a:xfrm>
            <a:off x="-46990" y="3378200"/>
            <a:ext cx="9237980" cy="1076325"/>
          </a:xfrm>
          <a:prstGeom prst="rect">
            <a:avLst/>
          </a:prstGeom>
          <a:noFill/>
          <a:ln w="9525">
            <a:noFill/>
          </a:ln>
        </p:spPr>
        <p:txBody>
          <a:bodyPr wrap="square">
            <a:spAutoFit/>
          </a:bodyPr>
          <a:lstStyle/>
          <a:p>
            <a:pPr eaLnBrk="0" hangingPunct="0">
              <a:spcBef>
                <a:spcPct val="50000"/>
              </a:spcBef>
            </a:pPr>
            <a:r>
              <a:rPr sz="3200" b="1" u="sng" dirty="0" err="1">
                <a:solidFill>
                  <a:srgbClr val="FF0000"/>
                </a:solidFill>
              </a:rPr>
              <a:t>Tình huống</a:t>
            </a:r>
            <a:r>
              <a:rPr sz="3200" b="1" u="sng">
                <a:solidFill>
                  <a:srgbClr val="FF0000"/>
                </a:solidFill>
              </a:rPr>
              <a:t> 2:</a:t>
            </a:r>
            <a:r>
              <a:rPr sz="3200" dirty="0" err="1">
                <a:solidFill>
                  <a:srgbClr val="FF0000"/>
                </a:solidFill>
              </a:rPr>
              <a:t> Em đưa sách vở cho thầy giáo, cô giáo</a:t>
            </a:r>
            <a:r>
              <a:rPr sz="3200">
                <a:solidFill>
                  <a:srgbClr val="FF0000"/>
                </a:solidFill>
              </a:rPr>
              <a:t>.</a:t>
            </a:r>
          </a:p>
        </p:txBody>
      </p:sp>
      <p:sp>
        <p:nvSpPr>
          <p:cNvPr id="28678" name="Text Box 28677"/>
          <p:cNvSpPr txBox="1"/>
          <p:nvPr/>
        </p:nvSpPr>
        <p:spPr>
          <a:xfrm>
            <a:off x="1524000" y="457200"/>
            <a:ext cx="5943600" cy="396875"/>
          </a:xfrm>
          <a:prstGeom prst="rect">
            <a:avLst/>
          </a:prstGeom>
          <a:noFill/>
          <a:ln w="9525">
            <a:noFill/>
          </a:ln>
        </p:spPr>
        <p:txBody>
          <a:bodyPr>
            <a:spAutoFit/>
          </a:bodyPr>
          <a:lstStyle/>
          <a:p>
            <a:pPr algn="ctr" eaLnBrk="0" hangingPunct="0">
              <a:spcBef>
                <a:spcPct val="50000"/>
              </a:spcBef>
            </a:pPr>
            <a:endParaRPr i="1" dirty="0">
              <a:solidFill>
                <a:srgbClr val="CC0000"/>
              </a:solidFill>
              <a:latin typeface="Times New Roman" panose="02020603050405020304" pitchFamily="18" charset="0"/>
            </a:endParaRPr>
          </a:p>
        </p:txBody>
      </p:sp>
      <p:sp>
        <p:nvSpPr>
          <p:cNvPr id="28680" name="Rectangle 28679"/>
          <p:cNvSpPr/>
          <p:nvPr/>
        </p:nvSpPr>
        <p:spPr>
          <a:xfrm>
            <a:off x="685800" y="1309688"/>
            <a:ext cx="7620000" cy="954107"/>
          </a:xfrm>
          <a:prstGeom prst="rect">
            <a:avLst/>
          </a:prstGeom>
          <a:noFill/>
          <a:ln w="9525">
            <a:noFill/>
          </a:ln>
        </p:spPr>
        <p:txBody>
          <a:bodyPr>
            <a:spAutoFit/>
          </a:bodyPr>
          <a:lstStyle/>
          <a:p>
            <a:pPr>
              <a:spcBef>
                <a:spcPct val="50000"/>
              </a:spcBef>
              <a:buClr>
                <a:schemeClr val="bg1"/>
              </a:buClr>
            </a:pPr>
            <a:r>
              <a:rPr lang="en-US" sz="2800" b="1" dirty="0" err="1" smtClean="0">
                <a:solidFill>
                  <a:srgbClr val="00CC00"/>
                </a:solidFill>
              </a:rPr>
              <a:t>Bài</a:t>
            </a:r>
            <a:r>
              <a:rPr lang="en-US" sz="2800" b="1" dirty="0" smtClean="0">
                <a:solidFill>
                  <a:srgbClr val="00CC00"/>
                </a:solidFill>
              </a:rPr>
              <a:t> 9: </a:t>
            </a:r>
            <a:r>
              <a:rPr sz="2800" b="1" smtClean="0">
                <a:solidFill>
                  <a:srgbClr val="00CC00"/>
                </a:solidFill>
              </a:rPr>
              <a:t>Lễ phép, vâng lời thầy giáo, cô giáo. </a:t>
            </a:r>
            <a:r>
              <a:rPr sz="2800" b="1" smtClean="0">
                <a:solidFill>
                  <a:schemeClr val="bg1"/>
                </a:solidFill>
              </a:rPr>
              <a:t>(tiết 1)</a:t>
            </a:r>
            <a:endParaRPr sz="3600" b="1">
              <a:solidFill>
                <a:schemeClr val="bg1"/>
              </a:solidFill>
            </a:endParaRPr>
          </a:p>
        </p:txBody>
      </p:sp>
      <p:sp>
        <p:nvSpPr>
          <p:cNvPr id="28683" name="Text Box 28682"/>
          <p:cNvSpPr txBox="1"/>
          <p:nvPr/>
        </p:nvSpPr>
        <p:spPr>
          <a:xfrm>
            <a:off x="3124200" y="609600"/>
            <a:ext cx="2667000" cy="584775"/>
          </a:xfrm>
          <a:prstGeom prst="rect">
            <a:avLst/>
          </a:prstGeom>
          <a:noFill/>
          <a:ln w="9525">
            <a:noFill/>
          </a:ln>
        </p:spPr>
        <p:txBody>
          <a:bodyPr wrap="square">
            <a:spAutoFit/>
          </a:bodyPr>
          <a:lstStyle/>
          <a:p>
            <a:pPr>
              <a:spcBef>
                <a:spcPct val="50000"/>
              </a:spcBef>
            </a:pPr>
            <a:r>
              <a:rPr sz="3200" smtClean="0">
                <a:solidFill>
                  <a:srgbClr val="FF0000"/>
                </a:solidFill>
              </a:rPr>
              <a:t>Đạo </a:t>
            </a:r>
            <a:r>
              <a:rPr sz="3200" dirty="0" err="1">
                <a:solidFill>
                  <a:srgbClr val="FF0000"/>
                </a:solidFill>
              </a:rPr>
              <a:t>đức</a:t>
            </a:r>
            <a:r>
              <a:rPr sz="3200">
                <a:solidFill>
                  <a:srgbClr val="FF0000"/>
                </a:solidFill>
              </a:rPr>
              <a:t> </a:t>
            </a:r>
          </a:p>
        </p:txBody>
      </p:sp>
      <p:sp>
        <p:nvSpPr>
          <p:cNvPr id="28685" name="Text Box 28684"/>
          <p:cNvSpPr txBox="1"/>
          <p:nvPr/>
        </p:nvSpPr>
        <p:spPr>
          <a:xfrm>
            <a:off x="228600" y="1752600"/>
            <a:ext cx="7543800" cy="584775"/>
          </a:xfrm>
          <a:prstGeom prst="rect">
            <a:avLst/>
          </a:prstGeom>
          <a:noFill/>
          <a:ln w="9525">
            <a:noFill/>
          </a:ln>
        </p:spPr>
        <p:txBody>
          <a:bodyPr wrap="square">
            <a:spAutoFit/>
          </a:bodyPr>
          <a:lstStyle/>
          <a:p>
            <a:pPr>
              <a:spcBef>
                <a:spcPct val="50000"/>
              </a:spcBef>
            </a:pPr>
            <a:r>
              <a:rPr lang="en-US" sz="3200" dirty="0" smtClean="0"/>
              <a:t>  </a:t>
            </a:r>
            <a:r>
              <a:rPr lang="en-US" sz="3200" dirty="0" err="1" smtClean="0"/>
              <a:t>Hoạt</a:t>
            </a:r>
            <a:r>
              <a:rPr lang="en-US" sz="3200" dirty="0" smtClean="0"/>
              <a:t> </a:t>
            </a:r>
            <a:r>
              <a:rPr lang="en-US" sz="3200" dirty="0" err="1" smtClean="0"/>
              <a:t>động</a:t>
            </a:r>
            <a:r>
              <a:rPr sz="3200" smtClean="0"/>
              <a:t> 1:</a:t>
            </a:r>
            <a:r>
              <a:rPr lang="en-US" sz="3200" dirty="0" smtClean="0"/>
              <a:t> </a:t>
            </a:r>
            <a:r>
              <a:rPr lang="en-US" sz="3200" dirty="0" err="1" smtClean="0"/>
              <a:t>Bài</a:t>
            </a:r>
            <a:r>
              <a:rPr lang="en-US" sz="3200" dirty="0" smtClean="0"/>
              <a:t> </a:t>
            </a:r>
            <a:r>
              <a:rPr lang="en-US" sz="3200" dirty="0" err="1" smtClean="0"/>
              <a:t>tập</a:t>
            </a:r>
            <a:r>
              <a:rPr lang="en-US" sz="3200" dirty="0" smtClean="0"/>
              <a:t> 1: </a:t>
            </a:r>
            <a:r>
              <a:rPr lang="en-US" sz="3200" dirty="0" err="1" smtClean="0"/>
              <a:t>Đóng</a:t>
            </a:r>
            <a:r>
              <a:rPr lang="en-US" sz="3200" dirty="0" smtClean="0"/>
              <a:t> </a:t>
            </a:r>
            <a:r>
              <a:rPr lang="en-US" sz="3200" dirty="0" err="1" smtClean="0"/>
              <a:t>vai</a:t>
            </a:r>
            <a:r>
              <a:rPr lang="en-US" sz="3200" dirty="0" smtClean="0"/>
              <a:t> </a:t>
            </a:r>
            <a:r>
              <a:rPr sz="3200" smtClean="0"/>
              <a:t> </a:t>
            </a:r>
            <a:endParaRPr sz="3200"/>
          </a:p>
        </p:txBody>
      </p:sp>
      <p:sp>
        <p:nvSpPr>
          <p:cNvPr id="28688" name="Text Box 28687"/>
          <p:cNvSpPr txBox="1"/>
          <p:nvPr/>
        </p:nvSpPr>
        <p:spPr>
          <a:xfrm>
            <a:off x="2286000" y="1752600"/>
            <a:ext cx="3657600" cy="579438"/>
          </a:xfrm>
          <a:prstGeom prst="rect">
            <a:avLst/>
          </a:prstGeom>
          <a:noFill/>
          <a:ln w="9525">
            <a:noFill/>
          </a:ln>
        </p:spPr>
        <p:txBody>
          <a:bodyPr>
            <a:spAutoFit/>
          </a:bodyPr>
          <a:lstStyle/>
          <a:p>
            <a:pPr>
              <a:spcBef>
                <a:spcPct val="50000"/>
              </a:spcBef>
            </a:pPr>
            <a:r>
              <a:rPr lang="en-US" sz="3200" dirty="0" smtClean="0"/>
              <a:t> </a:t>
            </a:r>
            <a:endParaRPr sz="3200"/>
          </a:p>
        </p:txBody>
      </p:sp>
      <p:sp>
        <p:nvSpPr>
          <p:cNvPr id="28693" name="24-Point Star 28692"/>
          <p:cNvSpPr/>
          <p:nvPr/>
        </p:nvSpPr>
        <p:spPr>
          <a:xfrm>
            <a:off x="1066800" y="4572000"/>
            <a:ext cx="7467600" cy="1600200"/>
          </a:xfrm>
          <a:prstGeom prst="star24">
            <a:avLst>
              <a:gd name="adj" fmla="val 37500"/>
            </a:avLst>
          </a:prstGeom>
          <a:solidFill>
            <a:srgbClr val="00CC00"/>
          </a:solidFill>
          <a:ln w="9525" cap="flat" cmpd="sng">
            <a:solidFill>
              <a:schemeClr val="tx1"/>
            </a:solidFill>
            <a:prstDash val="solid"/>
            <a:miter/>
            <a:headEnd type="none" w="med" len="med"/>
            <a:tailEnd type="none" w="med" len="med"/>
          </a:ln>
        </p:spPr>
        <p:txBody>
          <a:bodyPr wrap="none" anchor="ctr"/>
          <a:lstStyle/>
          <a:p>
            <a:pPr algn="ctr"/>
            <a:r>
              <a:rPr sz="3200" dirty="0" err="1">
                <a:solidFill>
                  <a:srgbClr val="FF3300"/>
                </a:solidFill>
              </a:rPr>
              <a:t>Thảo luận nhóm</a:t>
            </a:r>
            <a:r>
              <a:rPr sz="3200">
                <a:solidFill>
                  <a:srgbClr val="FF3300"/>
                </a:solidFill>
              </a:rPr>
              <a:t> </a:t>
            </a:r>
            <a:r>
              <a:rPr lang="vi-VN" sz="3200">
                <a:solidFill>
                  <a:srgbClr val="FF33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6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8675"/>
                                        </p:tgtEl>
                                        <p:attrNameLst>
                                          <p:attrName>style.visibility</p:attrName>
                                        </p:attrNameLst>
                                      </p:cBhvr>
                                      <p:to>
                                        <p:strVal val="visible"/>
                                      </p:to>
                                    </p:set>
                                    <p:animEffect transition="in" filter="box(in)">
                                      <p:cBhvr>
                                        <p:cTn id="11" dur="2000"/>
                                        <p:tgtEl>
                                          <p:spTgt spid="2867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8693"/>
                                        </p:tgtEl>
                                        <p:attrNameLst>
                                          <p:attrName>style.visibility</p:attrName>
                                        </p:attrNameLst>
                                      </p:cBhvr>
                                      <p:to>
                                        <p:strVal val="visible"/>
                                      </p:to>
                                    </p:set>
                                    <p:anim calcmode="lin" valueType="num">
                                      <p:cBhvr additive="base">
                                        <p:cTn id="16" dur="1000" fill="hold"/>
                                        <p:tgtEl>
                                          <p:spTgt spid="28693"/>
                                        </p:tgtEl>
                                        <p:attrNameLst>
                                          <p:attrName>ppt_x</p:attrName>
                                        </p:attrNameLst>
                                      </p:cBhvr>
                                      <p:tavLst>
                                        <p:tav tm="0">
                                          <p:val>
                                            <p:strVal val="#ppt_x"/>
                                          </p:val>
                                        </p:tav>
                                        <p:tav tm="100000">
                                          <p:val>
                                            <p:strVal val="#ppt_x"/>
                                          </p:val>
                                        </p:tav>
                                      </p:tavLst>
                                    </p:anim>
                                    <p:anim calcmode="lin" valueType="num">
                                      <p:cBhvr additive="base">
                                        <p:cTn id="17" dur="1000" fill="hold"/>
                                        <p:tgtEl>
                                          <p:spTgt spid="286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P spid="28675" grpId="0"/>
      <p:bldP spid="2869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inh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ox(in)">
                                      <p:cBhvr>
                                        <p:cTn id="7" dur="2000"/>
                                        <p:tgtEl>
                                          <p:spTgt spid="7170"/>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hinh4"/>
          <p:cNvPicPr>
            <a:picLocks noGrp="1" noChangeAspect="1" noChangeArrowheads="1"/>
          </p:cNvPicPr>
          <p:nvPr>
            <p:ph type="body" idx="1"/>
          </p:nvPr>
        </p:nvPicPr>
        <p:blipFill>
          <a:blip r:embed="rId3" cstate="print"/>
          <a:srcRect/>
          <a:stretch>
            <a:fillRect/>
          </a:stretch>
        </p:blipFill>
        <p:spPr>
          <a:xfrm>
            <a:off x="0" y="0"/>
            <a:ext cx="9144000" cy="6858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8196"/>
                                        </p:tgtEl>
                                        <p:attrNameLst>
                                          <p:attrName>style.visibility</p:attrName>
                                        </p:attrNameLst>
                                      </p:cBhvr>
                                      <p:to>
                                        <p:strVal val="visible"/>
                                      </p:to>
                                    </p:set>
                                    <p:anim calcmode="lin" valueType="num">
                                      <p:cBhvr>
                                        <p:cTn id="7" dur="500" fill="hold"/>
                                        <p:tgtEl>
                                          <p:spTgt spid="8196"/>
                                        </p:tgtEl>
                                        <p:attrNameLst>
                                          <p:attrName>ppt_w</p:attrName>
                                        </p:attrNameLst>
                                      </p:cBhvr>
                                      <p:tavLst>
                                        <p:tav tm="0">
                                          <p:val>
                                            <p:fltVal val="0"/>
                                          </p:val>
                                        </p:tav>
                                        <p:tav tm="100000">
                                          <p:val>
                                            <p:strVal val="#ppt_w"/>
                                          </p:val>
                                        </p:tav>
                                      </p:tavLst>
                                    </p:anim>
                                    <p:anim calcmode="lin" valueType="num">
                                      <p:cBhvr>
                                        <p:cTn id="8" dur="500" fill="hold"/>
                                        <p:tgtEl>
                                          <p:spTgt spid="8196"/>
                                        </p:tgtEl>
                                        <p:attrNameLst>
                                          <p:attrName>ppt_h</p:attrName>
                                        </p:attrNameLst>
                                      </p:cBhvr>
                                      <p:tavLst>
                                        <p:tav tm="0">
                                          <p:val>
                                            <p:fltVal val="0"/>
                                          </p:val>
                                        </p:tav>
                                        <p:tav tm="100000">
                                          <p:val>
                                            <p:strVal val="#ppt_h"/>
                                          </p:val>
                                        </p:tav>
                                      </p:tavLst>
                                    </p:anim>
                                    <p:anim calcmode="lin" valueType="num">
                                      <p:cBhvr>
                                        <p:cTn id="9" dur="500" fill="hold"/>
                                        <p:tgtEl>
                                          <p:spTgt spid="8196"/>
                                        </p:tgtEl>
                                        <p:attrNameLst>
                                          <p:attrName>style.rotation</p:attrName>
                                        </p:attrNameLst>
                                      </p:cBhvr>
                                      <p:tavLst>
                                        <p:tav tm="0">
                                          <p:val>
                                            <p:fltVal val="90"/>
                                          </p:val>
                                        </p:tav>
                                        <p:tav tm="100000">
                                          <p:val>
                                            <p:fltVal val="0"/>
                                          </p:val>
                                        </p:tav>
                                      </p:tavLst>
                                    </p:anim>
                                    <p:animEffect transition="in" filter="fade">
                                      <p:cBhvr>
                                        <p:cTn id="10" dur="500"/>
                                        <p:tgtEl>
                                          <p:spTgt spid="8196"/>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8600" y="1524000"/>
            <a:ext cx="3048000" cy="838200"/>
          </a:xfrm>
        </p:spPr>
        <p:txBody>
          <a:bodyPr/>
          <a:lstStyle/>
          <a:p>
            <a:pPr eaLnBrk="1" hangingPunct="1"/>
            <a:r>
              <a:rPr lang="en-US" smtClean="0">
                <a:solidFill>
                  <a:srgbClr val="0000FF"/>
                </a:solidFill>
              </a:rPr>
              <a:t>Kết luận:</a:t>
            </a:r>
          </a:p>
        </p:txBody>
      </p:sp>
      <p:sp>
        <p:nvSpPr>
          <p:cNvPr id="9219" name="Rectangle 3"/>
          <p:cNvSpPr>
            <a:spLocks noGrp="1" noChangeArrowheads="1"/>
          </p:cNvSpPr>
          <p:nvPr>
            <p:ph type="body" idx="1"/>
          </p:nvPr>
        </p:nvSpPr>
        <p:spPr>
          <a:xfrm>
            <a:off x="457200" y="2438400"/>
            <a:ext cx="8229600" cy="3687763"/>
          </a:xfrm>
        </p:spPr>
        <p:txBody>
          <a:bodyPr/>
          <a:lstStyle/>
          <a:p>
            <a:pPr eaLnBrk="1" hangingPunct="1">
              <a:buFontTx/>
              <a:buNone/>
            </a:pPr>
            <a:r>
              <a:rPr lang="en-US" sz="4000" smtClean="0">
                <a:solidFill>
                  <a:srgbClr val="FF0000"/>
                </a:solidFill>
              </a:rPr>
              <a:t>- Khi gặp thầy giáo,cô giáo cần chào hỏi lễ phép.</a:t>
            </a:r>
          </a:p>
          <a:p>
            <a:pPr eaLnBrk="1" hangingPunct="1">
              <a:buFontTx/>
              <a:buNone/>
            </a:pPr>
            <a:r>
              <a:rPr lang="en-US" sz="4000" smtClean="0">
                <a:solidFill>
                  <a:srgbClr val="FF0000"/>
                </a:solidFill>
              </a:rPr>
              <a:t>- Khi đưa hoặc nhận vật gì từ thầy giáo, cô giáo cần dùng hai tay và kèm theo lời nói phù hợp.</a:t>
            </a:r>
          </a:p>
        </p:txBody>
      </p:sp>
      <p:sp>
        <p:nvSpPr>
          <p:cNvPr id="8197" name="Rectangle 5"/>
          <p:cNvSpPr>
            <a:spLocks noChangeArrowheads="1"/>
          </p:cNvSpPr>
          <p:nvPr/>
        </p:nvSpPr>
        <p:spPr bwMode="auto">
          <a:xfrm>
            <a:off x="304800" y="838200"/>
            <a:ext cx="9704215" cy="584775"/>
          </a:xfrm>
          <a:prstGeom prst="rect">
            <a:avLst/>
          </a:prstGeom>
          <a:noFill/>
          <a:ln w="9525">
            <a:noFill/>
            <a:miter lim="800000"/>
            <a:headEnd/>
            <a:tailEnd/>
          </a:ln>
        </p:spPr>
        <p:txBody>
          <a:bodyPr wrap="square">
            <a:spAutoFit/>
          </a:bodyPr>
          <a:lstStyle/>
          <a:p>
            <a:r>
              <a:rPr lang="en-US" sz="3200" b="1" dirty="0" err="1" smtClean="0">
                <a:solidFill>
                  <a:srgbClr val="00CC00"/>
                </a:solidFill>
              </a:rPr>
              <a:t>Bài</a:t>
            </a:r>
            <a:r>
              <a:rPr lang="en-US" sz="3200" b="1" dirty="0" smtClean="0">
                <a:solidFill>
                  <a:srgbClr val="00CC00"/>
                </a:solidFill>
              </a:rPr>
              <a:t> 9: </a:t>
            </a:r>
            <a:r>
              <a:rPr lang="en-US" sz="3200" b="1" dirty="0" err="1" smtClean="0">
                <a:solidFill>
                  <a:srgbClr val="00CC00"/>
                </a:solidFill>
              </a:rPr>
              <a:t>Lễ</a:t>
            </a:r>
            <a:r>
              <a:rPr lang="en-US" sz="3200" b="1" dirty="0" smtClean="0">
                <a:solidFill>
                  <a:srgbClr val="00CC00"/>
                </a:solidFill>
              </a:rPr>
              <a:t> </a:t>
            </a:r>
            <a:r>
              <a:rPr lang="en-US" sz="3200" b="1" dirty="0" err="1" smtClean="0">
                <a:solidFill>
                  <a:srgbClr val="00CC00"/>
                </a:solidFill>
              </a:rPr>
              <a:t>phép</a:t>
            </a:r>
            <a:r>
              <a:rPr lang="en-US" sz="3200" b="1" dirty="0" smtClean="0">
                <a:solidFill>
                  <a:srgbClr val="00CC00"/>
                </a:solidFill>
              </a:rPr>
              <a:t>, </a:t>
            </a:r>
            <a:r>
              <a:rPr lang="en-US" sz="3200" b="1" dirty="0" err="1" smtClean="0">
                <a:solidFill>
                  <a:srgbClr val="00CC00"/>
                </a:solidFill>
              </a:rPr>
              <a:t>vâng</a:t>
            </a:r>
            <a:r>
              <a:rPr lang="en-US" sz="3200" b="1" dirty="0" smtClean="0">
                <a:solidFill>
                  <a:srgbClr val="00CC00"/>
                </a:solidFill>
              </a:rPr>
              <a:t> </a:t>
            </a:r>
            <a:r>
              <a:rPr lang="en-US" sz="3200" b="1" dirty="0" err="1" smtClean="0">
                <a:solidFill>
                  <a:srgbClr val="00CC00"/>
                </a:solidFill>
              </a:rPr>
              <a:t>lời</a:t>
            </a:r>
            <a:r>
              <a:rPr lang="en-US" sz="3200" b="1" dirty="0" smtClean="0">
                <a:solidFill>
                  <a:srgbClr val="00CC00"/>
                </a:solidFill>
              </a:rPr>
              <a:t> </a:t>
            </a:r>
            <a:r>
              <a:rPr lang="en-US" sz="3200" b="1" dirty="0" err="1" smtClean="0">
                <a:solidFill>
                  <a:srgbClr val="00CC00"/>
                </a:solidFill>
              </a:rPr>
              <a:t>thầy</a:t>
            </a:r>
            <a:r>
              <a:rPr lang="en-US" sz="3200" b="1" dirty="0" smtClean="0">
                <a:solidFill>
                  <a:srgbClr val="00CC00"/>
                </a:solidFill>
              </a:rPr>
              <a:t> </a:t>
            </a:r>
            <a:r>
              <a:rPr lang="en-US" sz="3200" b="1" dirty="0" err="1" smtClean="0">
                <a:solidFill>
                  <a:srgbClr val="00CC00"/>
                </a:solidFill>
              </a:rPr>
              <a:t>giáo</a:t>
            </a:r>
            <a:r>
              <a:rPr lang="en-US" sz="3200" b="1" dirty="0" smtClean="0">
                <a:solidFill>
                  <a:srgbClr val="00CC00"/>
                </a:solidFill>
              </a:rPr>
              <a:t>, </a:t>
            </a:r>
            <a:r>
              <a:rPr lang="en-US" sz="3200" b="1" dirty="0" err="1" smtClean="0">
                <a:solidFill>
                  <a:srgbClr val="00CC00"/>
                </a:solidFill>
              </a:rPr>
              <a:t>cô</a:t>
            </a:r>
            <a:r>
              <a:rPr lang="en-US" sz="3200" b="1" dirty="0" smtClean="0">
                <a:solidFill>
                  <a:srgbClr val="00CC00"/>
                </a:solidFill>
              </a:rPr>
              <a:t> </a:t>
            </a:r>
            <a:r>
              <a:rPr lang="en-US" sz="3200" b="1" dirty="0" err="1" smtClean="0">
                <a:solidFill>
                  <a:srgbClr val="00CC00"/>
                </a:solidFill>
              </a:rPr>
              <a:t>giáo</a:t>
            </a:r>
            <a:r>
              <a:rPr lang="en-US" sz="3200" b="1" dirty="0" smtClean="0">
                <a:solidFill>
                  <a:srgbClr val="00CC00"/>
                </a:solidFill>
              </a:rPr>
              <a:t>.</a:t>
            </a:r>
            <a:endParaRPr lang="en-US" sz="3200" dirty="0">
              <a:solidFill>
                <a:srgbClr val="FF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Effect transition="in" filter="fade">
                                      <p:cBhvr>
                                        <p:cTn id="9" dur="500"/>
                                        <p:tgtEl>
                                          <p:spTgt spid="9218"/>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9219">
                                            <p:txEl>
                                              <p:pRg st="0" end="0"/>
                                            </p:txEl>
                                          </p:spTgt>
                                        </p:tgtEl>
                                        <p:attrNameLst>
                                          <p:attrName>style.visibility</p:attrName>
                                        </p:attrNameLst>
                                      </p:cBhvr>
                                      <p:to>
                                        <p:strVal val="visible"/>
                                      </p:to>
                                    </p:set>
                                    <p:animEffect transition="in" filter="blinds(horizontal)">
                                      <p:cBhvr>
                                        <p:cTn id="14" dur="500"/>
                                        <p:tgtEl>
                                          <p:spTgt spid="92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219">
                                            <p:txEl>
                                              <p:pRg st="1" end="1"/>
                                            </p:txEl>
                                          </p:spTgt>
                                        </p:tgtEl>
                                        <p:attrNameLst>
                                          <p:attrName>style.visibility</p:attrName>
                                        </p:attrNameLst>
                                      </p:cBhvr>
                                      <p:to>
                                        <p:strVal val="visible"/>
                                      </p:to>
                                    </p:set>
                                    <p:animEffect transition="in" filter="blinds(horizontal)">
                                      <p:cBhvr>
                                        <p:cTn id="19" dur="500"/>
                                        <p:tgtEl>
                                          <p:spTgt spid="92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p:bldP spid="92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C:\Program Files\HuongViet\TRIVIETTIEUHOC2.0\Adh\thu1788_muonghum.jpg.jpg"/>
          <p:cNvPicPr>
            <a:picLocks noChangeAspect="1" noChangeArrowheads="1"/>
          </p:cNvPicPr>
          <p:nvPr/>
        </p:nvPicPr>
        <p:blipFill>
          <a:blip r:embed="rId2" r:link="rId3"/>
          <a:srcRect/>
          <a:stretch>
            <a:fillRect/>
          </a:stretch>
        </p:blipFill>
        <p:spPr bwMode="auto">
          <a:xfrm>
            <a:off x="0" y="990600"/>
            <a:ext cx="9144000" cy="5867400"/>
          </a:xfrm>
          <a:prstGeom prst="rect">
            <a:avLst/>
          </a:prstGeom>
          <a:solidFill>
            <a:schemeClr val="bg1"/>
          </a:solidFill>
          <a:ln w="9525">
            <a:noFill/>
            <a:miter lim="800000"/>
            <a:headEnd/>
            <a:tailEnd/>
          </a:ln>
        </p:spPr>
      </p:pic>
      <p:pic>
        <p:nvPicPr>
          <p:cNvPr id="28677" name="Picture 5" descr="anime"/>
          <p:cNvPicPr>
            <a:picLocks noChangeAspect="1" noChangeArrowheads="1" noCrop="1"/>
          </p:cNvPicPr>
          <p:nvPr/>
        </p:nvPicPr>
        <p:blipFill>
          <a:blip r:embed="rId4"/>
          <a:srcRect/>
          <a:stretch>
            <a:fillRect/>
          </a:stretch>
        </p:blipFill>
        <p:spPr bwMode="auto">
          <a:xfrm>
            <a:off x="2667000" y="1143000"/>
            <a:ext cx="3052763" cy="4048125"/>
          </a:xfrm>
          <a:prstGeom prst="rect">
            <a:avLst/>
          </a:prstGeom>
          <a:noFill/>
          <a:ln w="9525">
            <a:noFill/>
            <a:miter lim="800000"/>
            <a:headEnd/>
            <a:tailEnd/>
          </a:ln>
        </p:spPr>
      </p:pic>
      <p:pic>
        <p:nvPicPr>
          <p:cNvPr id="28678" name="Picture 6" descr="newtig"/>
          <p:cNvPicPr>
            <a:picLocks noChangeAspect="1" noChangeArrowheads="1" noCrop="1"/>
          </p:cNvPicPr>
          <p:nvPr/>
        </p:nvPicPr>
        <p:blipFill>
          <a:blip r:embed="rId5"/>
          <a:srcRect/>
          <a:stretch>
            <a:fillRect/>
          </a:stretch>
        </p:blipFill>
        <p:spPr bwMode="auto">
          <a:xfrm>
            <a:off x="544513" y="4357688"/>
            <a:ext cx="2063750" cy="1325562"/>
          </a:xfrm>
          <a:prstGeom prst="rect">
            <a:avLst/>
          </a:prstGeom>
          <a:noFill/>
          <a:ln w="9525">
            <a:noFill/>
            <a:miter lim="800000"/>
            <a:headEnd/>
            <a:tailEnd/>
          </a:ln>
        </p:spPr>
      </p:pic>
      <p:pic>
        <p:nvPicPr>
          <p:cNvPr id="28679" name="Picture 7" descr="newtig"/>
          <p:cNvPicPr>
            <a:picLocks noChangeAspect="1" noChangeArrowheads="1" noCrop="1"/>
          </p:cNvPicPr>
          <p:nvPr/>
        </p:nvPicPr>
        <p:blipFill>
          <a:blip r:embed="rId5"/>
          <a:srcRect/>
          <a:stretch>
            <a:fillRect/>
          </a:stretch>
        </p:blipFill>
        <p:spPr bwMode="auto">
          <a:xfrm>
            <a:off x="457200" y="5532438"/>
            <a:ext cx="2063750" cy="1325562"/>
          </a:xfrm>
          <a:prstGeom prst="rect">
            <a:avLst/>
          </a:prstGeom>
          <a:noFill/>
          <a:ln w="9525">
            <a:noFill/>
            <a:miter lim="800000"/>
            <a:headEnd/>
            <a:tailEnd/>
          </a:ln>
        </p:spPr>
      </p:pic>
      <p:pic>
        <p:nvPicPr>
          <p:cNvPr id="28680" name="Picture 8" descr="tigerused"/>
          <p:cNvPicPr>
            <a:picLocks noChangeAspect="1" noChangeArrowheads="1" noCrop="1"/>
          </p:cNvPicPr>
          <p:nvPr/>
        </p:nvPicPr>
        <p:blipFill>
          <a:blip r:embed="rId6"/>
          <a:srcRect/>
          <a:stretch>
            <a:fillRect/>
          </a:stretch>
        </p:blipFill>
        <p:spPr bwMode="auto">
          <a:xfrm>
            <a:off x="7696200" y="5867400"/>
            <a:ext cx="1085850" cy="533400"/>
          </a:xfrm>
          <a:prstGeom prst="rect">
            <a:avLst/>
          </a:prstGeom>
          <a:noFill/>
          <a:ln w="9525">
            <a:noFill/>
            <a:miter lim="800000"/>
            <a:headEnd/>
            <a:tailEnd/>
          </a:ln>
        </p:spPr>
      </p:pic>
      <p:pic>
        <p:nvPicPr>
          <p:cNvPr id="28681" name="Picture 9" descr="tigerused"/>
          <p:cNvPicPr>
            <a:picLocks noChangeAspect="1" noChangeArrowheads="1" noCrop="1"/>
          </p:cNvPicPr>
          <p:nvPr/>
        </p:nvPicPr>
        <p:blipFill>
          <a:blip r:embed="rId6"/>
          <a:srcRect/>
          <a:stretch>
            <a:fillRect/>
          </a:stretch>
        </p:blipFill>
        <p:spPr bwMode="auto">
          <a:xfrm>
            <a:off x="7315200" y="5181600"/>
            <a:ext cx="1085850" cy="533400"/>
          </a:xfrm>
          <a:prstGeom prst="rect">
            <a:avLst/>
          </a:prstGeom>
          <a:noFill/>
          <a:ln w="9525">
            <a:noFill/>
            <a:miter lim="800000"/>
            <a:headEnd/>
            <a:tailEnd/>
          </a:ln>
        </p:spPr>
      </p:pic>
      <p:pic>
        <p:nvPicPr>
          <p:cNvPr id="9224" name="Picture 10" descr="MMj02835720000[1]"/>
          <p:cNvPicPr>
            <a:picLocks noChangeAspect="1" noChangeArrowheads="1" noCrop="1"/>
          </p:cNvPicPr>
          <p:nvPr/>
        </p:nvPicPr>
        <p:blipFill>
          <a:blip r:embed="rId7"/>
          <a:srcRect/>
          <a:stretch>
            <a:fillRect/>
          </a:stretch>
        </p:blipFill>
        <p:spPr bwMode="auto">
          <a:xfrm rot="6817365">
            <a:off x="171450" y="742950"/>
            <a:ext cx="1314450" cy="895350"/>
          </a:xfrm>
          <a:prstGeom prst="rect">
            <a:avLst/>
          </a:prstGeom>
          <a:noFill/>
          <a:ln w="9525">
            <a:noFill/>
            <a:miter lim="800000"/>
            <a:headEnd/>
            <a:tailEnd/>
          </a:ln>
        </p:spPr>
      </p:pic>
      <p:pic>
        <p:nvPicPr>
          <p:cNvPr id="9225" name="Picture 11" descr="MMj02835720000[1]"/>
          <p:cNvPicPr>
            <a:picLocks noChangeAspect="1" noChangeArrowheads="1" noCrop="1"/>
          </p:cNvPicPr>
          <p:nvPr/>
        </p:nvPicPr>
        <p:blipFill>
          <a:blip r:embed="rId7"/>
          <a:srcRect/>
          <a:stretch>
            <a:fillRect/>
          </a:stretch>
        </p:blipFill>
        <p:spPr bwMode="auto">
          <a:xfrm rot="6817365">
            <a:off x="857250" y="1733550"/>
            <a:ext cx="1314450" cy="895350"/>
          </a:xfrm>
          <a:prstGeom prst="rect">
            <a:avLst/>
          </a:prstGeom>
          <a:noFill/>
          <a:ln w="9525">
            <a:noFill/>
            <a:miter lim="800000"/>
            <a:headEnd/>
            <a:tailEnd/>
          </a:ln>
        </p:spPr>
      </p:pic>
      <p:pic>
        <p:nvPicPr>
          <p:cNvPr id="9226" name="Picture 12" descr="MMj02835720000[1]"/>
          <p:cNvPicPr>
            <a:picLocks noChangeAspect="1" noChangeArrowheads="1" noCrop="1"/>
          </p:cNvPicPr>
          <p:nvPr/>
        </p:nvPicPr>
        <p:blipFill>
          <a:blip r:embed="rId7"/>
          <a:srcRect/>
          <a:stretch>
            <a:fillRect/>
          </a:stretch>
        </p:blipFill>
        <p:spPr bwMode="auto">
          <a:xfrm rot="-7858912">
            <a:off x="8039100" y="971550"/>
            <a:ext cx="1314450" cy="895350"/>
          </a:xfrm>
          <a:prstGeom prst="rect">
            <a:avLst/>
          </a:prstGeom>
          <a:noFill/>
          <a:ln w="9525">
            <a:noFill/>
            <a:miter lim="800000"/>
            <a:headEnd/>
            <a:tailEnd/>
          </a:ln>
        </p:spPr>
      </p:pic>
      <p:sp>
        <p:nvSpPr>
          <p:cNvPr id="9227" name="Text Box 13"/>
          <p:cNvSpPr txBox="1">
            <a:spLocks noChangeArrowheads="1"/>
          </p:cNvSpPr>
          <p:nvPr/>
        </p:nvSpPr>
        <p:spPr bwMode="auto">
          <a:xfrm>
            <a:off x="2133600" y="228600"/>
            <a:ext cx="4648200" cy="366713"/>
          </a:xfrm>
          <a:prstGeom prst="rect">
            <a:avLst/>
          </a:prstGeom>
          <a:noFill/>
          <a:ln w="9525">
            <a:noFill/>
            <a:miter lim="800000"/>
            <a:headEnd/>
            <a:tailEnd/>
          </a:ln>
        </p:spPr>
        <p:txBody>
          <a:bodyPr>
            <a:spAutoFit/>
          </a:bodyPr>
          <a:lstStyle/>
          <a:p>
            <a:pPr>
              <a:spcBef>
                <a:spcPct val="50000"/>
              </a:spcBef>
            </a:pPr>
            <a:r>
              <a:rPr lang="en-US"/>
              <a:t>mẹ của em ở trường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diamond(in)">
                                      <p:cBhvr>
                                        <p:cTn id="7" dur="2000"/>
                                        <p:tgtEl>
                                          <p:spTgt spid="28677"/>
                                        </p:tgtEl>
                                      </p:cBhvr>
                                    </p:animEffect>
                                  </p:childTnLst>
                                </p:cTn>
                              </p:par>
                              <p:par>
                                <p:cTn id="8" presetID="8" presetClass="entr" presetSubtype="16" fill="hold" nodeType="withEffect">
                                  <p:stCondLst>
                                    <p:cond delay="0"/>
                                  </p:stCondLst>
                                  <p:childTnLst>
                                    <p:set>
                                      <p:cBhvr>
                                        <p:cTn id="9" dur="1" fill="hold">
                                          <p:stCondLst>
                                            <p:cond delay="0"/>
                                          </p:stCondLst>
                                        </p:cTn>
                                        <p:tgtEl>
                                          <p:spTgt spid="28678"/>
                                        </p:tgtEl>
                                        <p:attrNameLst>
                                          <p:attrName>style.visibility</p:attrName>
                                        </p:attrNameLst>
                                      </p:cBhvr>
                                      <p:to>
                                        <p:strVal val="visible"/>
                                      </p:to>
                                    </p:set>
                                    <p:animEffect transition="in" filter="diamond(in)">
                                      <p:cBhvr>
                                        <p:cTn id="10" dur="2000"/>
                                        <p:tgtEl>
                                          <p:spTgt spid="28678"/>
                                        </p:tgtEl>
                                      </p:cBhvr>
                                    </p:animEffect>
                                  </p:childTnLst>
                                </p:cTn>
                              </p:par>
                              <p:par>
                                <p:cTn id="11" presetID="8" presetClass="entr" presetSubtype="16" fill="hold" nodeType="withEffect">
                                  <p:stCondLst>
                                    <p:cond delay="0"/>
                                  </p:stCondLst>
                                  <p:childTnLst>
                                    <p:set>
                                      <p:cBhvr>
                                        <p:cTn id="12" dur="1" fill="hold">
                                          <p:stCondLst>
                                            <p:cond delay="0"/>
                                          </p:stCondLst>
                                        </p:cTn>
                                        <p:tgtEl>
                                          <p:spTgt spid="28679"/>
                                        </p:tgtEl>
                                        <p:attrNameLst>
                                          <p:attrName>style.visibility</p:attrName>
                                        </p:attrNameLst>
                                      </p:cBhvr>
                                      <p:to>
                                        <p:strVal val="visible"/>
                                      </p:to>
                                    </p:set>
                                    <p:animEffect transition="in" filter="diamond(in)">
                                      <p:cBhvr>
                                        <p:cTn id="13" dur="2000"/>
                                        <p:tgtEl>
                                          <p:spTgt spid="28679"/>
                                        </p:tgtEl>
                                      </p:cBhvr>
                                    </p:animEffect>
                                  </p:childTnLst>
                                </p:cTn>
                              </p:par>
                              <p:par>
                                <p:cTn id="14" presetID="8" presetClass="entr" presetSubtype="16" fill="hold" nodeType="withEffect">
                                  <p:stCondLst>
                                    <p:cond delay="0"/>
                                  </p:stCondLst>
                                  <p:childTnLst>
                                    <p:set>
                                      <p:cBhvr>
                                        <p:cTn id="15" dur="1" fill="hold">
                                          <p:stCondLst>
                                            <p:cond delay="0"/>
                                          </p:stCondLst>
                                        </p:cTn>
                                        <p:tgtEl>
                                          <p:spTgt spid="28680"/>
                                        </p:tgtEl>
                                        <p:attrNameLst>
                                          <p:attrName>style.visibility</p:attrName>
                                        </p:attrNameLst>
                                      </p:cBhvr>
                                      <p:to>
                                        <p:strVal val="visible"/>
                                      </p:to>
                                    </p:set>
                                    <p:animEffect transition="in" filter="diamond(in)">
                                      <p:cBhvr>
                                        <p:cTn id="16" dur="2000"/>
                                        <p:tgtEl>
                                          <p:spTgt spid="28680"/>
                                        </p:tgtEl>
                                      </p:cBhvr>
                                    </p:animEffect>
                                  </p:childTnLst>
                                </p:cTn>
                              </p:par>
                              <p:par>
                                <p:cTn id="17" presetID="8" presetClass="entr" presetSubtype="16" fill="hold" nodeType="withEffect">
                                  <p:stCondLst>
                                    <p:cond delay="0"/>
                                  </p:stCondLst>
                                  <p:childTnLst>
                                    <p:set>
                                      <p:cBhvr>
                                        <p:cTn id="18" dur="1" fill="hold">
                                          <p:stCondLst>
                                            <p:cond delay="0"/>
                                          </p:stCondLst>
                                        </p:cTn>
                                        <p:tgtEl>
                                          <p:spTgt spid="28681"/>
                                        </p:tgtEl>
                                        <p:attrNameLst>
                                          <p:attrName>style.visibility</p:attrName>
                                        </p:attrNameLst>
                                      </p:cBhvr>
                                      <p:to>
                                        <p:strVal val="visible"/>
                                      </p:to>
                                    </p:set>
                                    <p:animEffect transition="in" filter="diamond(in)">
                                      <p:cBhvr>
                                        <p:cTn id="19" dur="2000"/>
                                        <p:tgtEl>
                                          <p:spTgt spid="28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457200" y="3505200"/>
            <a:ext cx="8229600" cy="2286000"/>
          </a:xfrm>
        </p:spPr>
        <p:txBody>
          <a:bodyPr/>
          <a:lstStyle/>
          <a:p>
            <a:pPr eaLnBrk="1" hangingPunct="1">
              <a:buFontTx/>
              <a:buNone/>
            </a:pPr>
            <a:r>
              <a:rPr lang="en-US" sz="3600" dirty="0" err="1" smtClean="0">
                <a:solidFill>
                  <a:srgbClr val="FF0000"/>
                </a:solidFill>
              </a:rPr>
              <a:t>Quan</a:t>
            </a:r>
            <a:r>
              <a:rPr lang="en-US" sz="3600" dirty="0" smtClean="0">
                <a:solidFill>
                  <a:srgbClr val="FF0000"/>
                </a:solidFill>
              </a:rPr>
              <a:t> </a:t>
            </a:r>
            <a:r>
              <a:rPr lang="en-US" sz="3600" dirty="0" err="1" smtClean="0">
                <a:solidFill>
                  <a:srgbClr val="FF0000"/>
                </a:solidFill>
              </a:rPr>
              <a:t>sát</a:t>
            </a:r>
            <a:r>
              <a:rPr lang="en-US" sz="3600" dirty="0" smtClean="0">
                <a:solidFill>
                  <a:srgbClr val="FF0000"/>
                </a:solidFill>
              </a:rPr>
              <a:t> </a:t>
            </a:r>
            <a:r>
              <a:rPr lang="en-US" sz="3600" dirty="0" err="1" smtClean="0">
                <a:solidFill>
                  <a:srgbClr val="FF0000"/>
                </a:solidFill>
              </a:rPr>
              <a:t>tranh</a:t>
            </a:r>
            <a:r>
              <a:rPr lang="en-US" sz="3600" dirty="0" smtClean="0">
                <a:solidFill>
                  <a:srgbClr val="FF0000"/>
                </a:solidFill>
              </a:rPr>
              <a:t> </a:t>
            </a:r>
            <a:r>
              <a:rPr lang="en-US" sz="3600" dirty="0" err="1" smtClean="0">
                <a:solidFill>
                  <a:srgbClr val="FF0000"/>
                </a:solidFill>
              </a:rPr>
              <a:t>và</a:t>
            </a:r>
            <a:r>
              <a:rPr lang="en-US" sz="3600" dirty="0" smtClean="0">
                <a:solidFill>
                  <a:srgbClr val="FF0000"/>
                </a:solidFill>
              </a:rPr>
              <a:t> </a:t>
            </a:r>
            <a:r>
              <a:rPr lang="en-US" sz="3600" dirty="0" err="1" smtClean="0">
                <a:solidFill>
                  <a:srgbClr val="FF0000"/>
                </a:solidFill>
              </a:rPr>
              <a:t>cho</a:t>
            </a:r>
            <a:r>
              <a:rPr lang="en-US" sz="3600" dirty="0" smtClean="0">
                <a:solidFill>
                  <a:srgbClr val="FF0000"/>
                </a:solidFill>
              </a:rPr>
              <a:t> </a:t>
            </a:r>
            <a:r>
              <a:rPr lang="en-US" sz="3600" dirty="0" err="1" smtClean="0">
                <a:solidFill>
                  <a:srgbClr val="FF0000"/>
                </a:solidFill>
              </a:rPr>
              <a:t>biết</a:t>
            </a:r>
            <a:r>
              <a:rPr lang="en-US" sz="3600" dirty="0" smtClean="0">
                <a:solidFill>
                  <a:srgbClr val="FF0000"/>
                </a:solidFill>
              </a:rPr>
              <a:t>: </a:t>
            </a:r>
          </a:p>
          <a:p>
            <a:pPr eaLnBrk="1" hangingPunct="1">
              <a:buFontTx/>
              <a:buNone/>
            </a:pPr>
            <a:r>
              <a:rPr lang="en-US" sz="3600" dirty="0" smtClean="0">
                <a:solidFill>
                  <a:srgbClr val="FF0000"/>
                </a:solidFill>
              </a:rPr>
              <a:t>- </a:t>
            </a:r>
            <a:r>
              <a:rPr lang="en-US" dirty="0" err="1" smtClean="0">
                <a:solidFill>
                  <a:srgbClr val="FF0000"/>
                </a:solidFill>
              </a:rPr>
              <a:t>Việc</a:t>
            </a:r>
            <a:r>
              <a:rPr lang="en-US" dirty="0" smtClean="0">
                <a:solidFill>
                  <a:srgbClr val="FF0000"/>
                </a:solidFill>
              </a:rPr>
              <a:t> </a:t>
            </a:r>
            <a:r>
              <a:rPr lang="en-US" dirty="0" err="1" smtClean="0">
                <a:solidFill>
                  <a:srgbClr val="FF0000"/>
                </a:solidFill>
              </a:rPr>
              <a:t>làm</a:t>
            </a:r>
            <a:r>
              <a:rPr lang="en-US" dirty="0" smtClean="0">
                <a:solidFill>
                  <a:srgbClr val="FF0000"/>
                </a:solidFill>
              </a:rPr>
              <a:t> </a:t>
            </a:r>
            <a:r>
              <a:rPr lang="en-US" dirty="0" err="1" smtClean="0">
                <a:solidFill>
                  <a:srgbClr val="FF0000"/>
                </a:solidFill>
              </a:rPr>
              <a:t>nào</a:t>
            </a:r>
            <a:r>
              <a:rPr lang="en-US" dirty="0" smtClean="0">
                <a:solidFill>
                  <a:srgbClr val="FF0000"/>
                </a:solidFill>
              </a:rPr>
              <a:t> </a:t>
            </a:r>
            <a:r>
              <a:rPr lang="en-US" dirty="0" err="1" smtClean="0">
                <a:solidFill>
                  <a:srgbClr val="FF0000"/>
                </a:solidFill>
              </a:rPr>
              <a:t>thể</a:t>
            </a:r>
            <a:r>
              <a:rPr lang="en-US" dirty="0" smtClean="0">
                <a:solidFill>
                  <a:srgbClr val="FF0000"/>
                </a:solidFill>
              </a:rPr>
              <a:t> </a:t>
            </a:r>
            <a:r>
              <a:rPr lang="en-US" dirty="0" err="1" smtClean="0">
                <a:solidFill>
                  <a:srgbClr val="FF0000"/>
                </a:solidFill>
              </a:rPr>
              <a:t>hiện</a:t>
            </a:r>
            <a:r>
              <a:rPr lang="en-US" dirty="0" smtClean="0">
                <a:solidFill>
                  <a:srgbClr val="FF0000"/>
                </a:solidFill>
              </a:rPr>
              <a:t> </a:t>
            </a:r>
            <a:r>
              <a:rPr lang="en-US" dirty="0" err="1" smtClean="0">
                <a:solidFill>
                  <a:srgbClr val="FF0000"/>
                </a:solidFill>
              </a:rPr>
              <a:t>bạn</a:t>
            </a:r>
            <a:r>
              <a:rPr lang="en-US" dirty="0" smtClean="0">
                <a:solidFill>
                  <a:srgbClr val="FF0000"/>
                </a:solidFill>
              </a:rPr>
              <a:t> </a:t>
            </a:r>
            <a:r>
              <a:rPr lang="en-US" dirty="0" err="1" smtClean="0">
                <a:solidFill>
                  <a:srgbClr val="FF0000"/>
                </a:solidFill>
              </a:rPr>
              <a:t>nhỏ</a:t>
            </a:r>
            <a:r>
              <a:rPr lang="en-US" dirty="0" smtClean="0">
                <a:solidFill>
                  <a:srgbClr val="FF0000"/>
                </a:solidFill>
              </a:rPr>
              <a:t> </a:t>
            </a:r>
            <a:r>
              <a:rPr lang="en-US" dirty="0" err="1" smtClean="0">
                <a:solidFill>
                  <a:srgbClr val="FF0000"/>
                </a:solidFill>
              </a:rPr>
              <a:t>biết</a:t>
            </a:r>
            <a:r>
              <a:rPr lang="en-US" dirty="0" smtClean="0">
                <a:solidFill>
                  <a:srgbClr val="FF0000"/>
                </a:solidFill>
              </a:rPr>
              <a:t> </a:t>
            </a:r>
            <a:r>
              <a:rPr lang="en-US" dirty="0" err="1" smtClean="0">
                <a:solidFill>
                  <a:srgbClr val="FF0000"/>
                </a:solidFill>
              </a:rPr>
              <a:t>vâng</a:t>
            </a:r>
            <a:r>
              <a:rPr lang="en-US" dirty="0" smtClean="0">
                <a:solidFill>
                  <a:srgbClr val="FF0000"/>
                </a:solidFill>
              </a:rPr>
              <a:t> </a:t>
            </a:r>
            <a:r>
              <a:rPr lang="en-US" dirty="0" err="1" smtClean="0">
                <a:solidFill>
                  <a:srgbClr val="FF0000"/>
                </a:solidFill>
              </a:rPr>
              <a:t>lời</a:t>
            </a:r>
            <a:r>
              <a:rPr lang="en-US" dirty="0" smtClean="0">
                <a:solidFill>
                  <a:srgbClr val="FF0000"/>
                </a:solidFill>
              </a:rPr>
              <a:t> </a:t>
            </a:r>
            <a:r>
              <a:rPr lang="en-US" dirty="0" err="1" smtClean="0">
                <a:solidFill>
                  <a:srgbClr val="FF0000"/>
                </a:solidFill>
              </a:rPr>
              <a:t>thầy</a:t>
            </a:r>
            <a:r>
              <a:rPr lang="en-US" dirty="0" smtClean="0">
                <a:solidFill>
                  <a:srgbClr val="FF0000"/>
                </a:solidFill>
              </a:rPr>
              <a:t> </a:t>
            </a:r>
            <a:r>
              <a:rPr lang="en-US" dirty="0" err="1" smtClean="0">
                <a:solidFill>
                  <a:srgbClr val="FF0000"/>
                </a:solidFill>
              </a:rPr>
              <a:t>giáo</a:t>
            </a:r>
            <a:r>
              <a:rPr lang="en-US" dirty="0" smtClean="0">
                <a:solidFill>
                  <a:srgbClr val="FF0000"/>
                </a:solidFill>
              </a:rPr>
              <a:t>, </a:t>
            </a:r>
            <a:r>
              <a:rPr lang="en-US" dirty="0" err="1" smtClean="0">
                <a:solidFill>
                  <a:srgbClr val="FF0000"/>
                </a:solidFill>
              </a:rPr>
              <a:t>cô</a:t>
            </a:r>
            <a:r>
              <a:rPr lang="en-US" dirty="0" smtClean="0">
                <a:solidFill>
                  <a:srgbClr val="FF0000"/>
                </a:solidFill>
              </a:rPr>
              <a:t> </a:t>
            </a:r>
            <a:r>
              <a:rPr lang="en-US" dirty="0" err="1" smtClean="0">
                <a:solidFill>
                  <a:srgbClr val="FF0000"/>
                </a:solidFill>
              </a:rPr>
              <a:t>giáo</a:t>
            </a:r>
            <a:r>
              <a:rPr lang="en-US" dirty="0" smtClean="0">
                <a:solidFill>
                  <a:srgbClr val="FF0000"/>
                </a:solidFill>
              </a:rPr>
              <a:t>?</a:t>
            </a:r>
          </a:p>
        </p:txBody>
      </p:sp>
      <p:sp>
        <p:nvSpPr>
          <p:cNvPr id="10244" name="Rectangle 5"/>
          <p:cNvSpPr>
            <a:spLocks noChangeArrowheads="1"/>
          </p:cNvSpPr>
          <p:nvPr/>
        </p:nvSpPr>
        <p:spPr bwMode="auto">
          <a:xfrm>
            <a:off x="304801" y="1295400"/>
            <a:ext cx="8534400" cy="584775"/>
          </a:xfrm>
          <a:prstGeom prst="rect">
            <a:avLst/>
          </a:prstGeom>
          <a:noFill/>
          <a:ln w="9525">
            <a:noFill/>
            <a:miter lim="800000"/>
            <a:headEnd/>
            <a:tailEnd/>
          </a:ln>
        </p:spPr>
        <p:txBody>
          <a:bodyPr wrap="square">
            <a:spAutoFit/>
          </a:bodyPr>
          <a:lstStyle/>
          <a:p>
            <a:r>
              <a:rPr lang="en-US" sz="3200" b="1" dirty="0" err="1" smtClean="0">
                <a:solidFill>
                  <a:srgbClr val="00CC00"/>
                </a:solidFill>
              </a:rPr>
              <a:t>Bài</a:t>
            </a:r>
            <a:r>
              <a:rPr lang="en-US" sz="3200" b="1" dirty="0" smtClean="0">
                <a:solidFill>
                  <a:srgbClr val="00CC00"/>
                </a:solidFill>
              </a:rPr>
              <a:t> 9: </a:t>
            </a:r>
            <a:r>
              <a:rPr lang="en-US" sz="3200" b="1" dirty="0" err="1" smtClean="0">
                <a:solidFill>
                  <a:srgbClr val="00CC00"/>
                </a:solidFill>
              </a:rPr>
              <a:t>Lễ</a:t>
            </a:r>
            <a:r>
              <a:rPr lang="en-US" sz="3200" b="1" dirty="0" smtClean="0">
                <a:solidFill>
                  <a:srgbClr val="00CC00"/>
                </a:solidFill>
              </a:rPr>
              <a:t> </a:t>
            </a:r>
            <a:r>
              <a:rPr lang="en-US" sz="3200" b="1" dirty="0" err="1" smtClean="0">
                <a:solidFill>
                  <a:srgbClr val="00CC00"/>
                </a:solidFill>
              </a:rPr>
              <a:t>phép</a:t>
            </a:r>
            <a:r>
              <a:rPr lang="en-US" sz="3200" b="1" dirty="0" smtClean="0">
                <a:solidFill>
                  <a:srgbClr val="00CC00"/>
                </a:solidFill>
              </a:rPr>
              <a:t>, </a:t>
            </a:r>
            <a:r>
              <a:rPr lang="en-US" sz="3200" b="1" dirty="0" err="1" smtClean="0">
                <a:solidFill>
                  <a:srgbClr val="00CC00"/>
                </a:solidFill>
              </a:rPr>
              <a:t>vâng</a:t>
            </a:r>
            <a:r>
              <a:rPr lang="en-US" sz="3200" b="1" dirty="0" smtClean="0">
                <a:solidFill>
                  <a:srgbClr val="00CC00"/>
                </a:solidFill>
              </a:rPr>
              <a:t> </a:t>
            </a:r>
            <a:r>
              <a:rPr lang="en-US" sz="3200" b="1" dirty="0" err="1" smtClean="0">
                <a:solidFill>
                  <a:srgbClr val="00CC00"/>
                </a:solidFill>
              </a:rPr>
              <a:t>lời</a:t>
            </a:r>
            <a:r>
              <a:rPr lang="en-US" sz="3200" b="1" dirty="0" smtClean="0">
                <a:solidFill>
                  <a:srgbClr val="00CC00"/>
                </a:solidFill>
              </a:rPr>
              <a:t> </a:t>
            </a:r>
            <a:r>
              <a:rPr lang="en-US" sz="3200" b="1" dirty="0" err="1" smtClean="0">
                <a:solidFill>
                  <a:srgbClr val="00CC00"/>
                </a:solidFill>
              </a:rPr>
              <a:t>thầy</a:t>
            </a:r>
            <a:r>
              <a:rPr lang="en-US" sz="3200" b="1" dirty="0" smtClean="0">
                <a:solidFill>
                  <a:srgbClr val="00CC00"/>
                </a:solidFill>
              </a:rPr>
              <a:t> </a:t>
            </a:r>
            <a:r>
              <a:rPr lang="en-US" sz="3200" b="1" dirty="0" err="1" smtClean="0">
                <a:solidFill>
                  <a:srgbClr val="00CC00"/>
                </a:solidFill>
              </a:rPr>
              <a:t>giáo</a:t>
            </a:r>
            <a:r>
              <a:rPr lang="en-US" sz="3200" b="1" dirty="0" smtClean="0">
                <a:solidFill>
                  <a:srgbClr val="00CC00"/>
                </a:solidFill>
              </a:rPr>
              <a:t>, </a:t>
            </a:r>
            <a:r>
              <a:rPr lang="en-US" sz="3200" b="1" dirty="0" err="1" smtClean="0">
                <a:solidFill>
                  <a:srgbClr val="00CC00"/>
                </a:solidFill>
              </a:rPr>
              <a:t>cô</a:t>
            </a:r>
            <a:r>
              <a:rPr lang="en-US" sz="3200" b="1" dirty="0" smtClean="0">
                <a:solidFill>
                  <a:srgbClr val="00CC00"/>
                </a:solidFill>
              </a:rPr>
              <a:t> </a:t>
            </a:r>
            <a:r>
              <a:rPr lang="en-US" sz="3200" b="1" dirty="0" err="1" smtClean="0">
                <a:solidFill>
                  <a:srgbClr val="00CC00"/>
                </a:solidFill>
              </a:rPr>
              <a:t>giáo</a:t>
            </a:r>
            <a:r>
              <a:rPr lang="en-US" sz="3200" b="1" dirty="0" smtClean="0">
                <a:solidFill>
                  <a:srgbClr val="00CC00"/>
                </a:solidFill>
              </a:rPr>
              <a:t>. </a:t>
            </a:r>
            <a:endParaRPr lang="en-US" sz="3200" dirty="0">
              <a:solidFill>
                <a:srgbClr val="FF00FF"/>
              </a:solidFill>
            </a:endParaRPr>
          </a:p>
        </p:txBody>
      </p:sp>
      <p:sp>
        <p:nvSpPr>
          <p:cNvPr id="10245" name="Text Box 6"/>
          <p:cNvSpPr txBox="1">
            <a:spLocks noChangeArrowheads="1"/>
          </p:cNvSpPr>
          <p:nvPr/>
        </p:nvSpPr>
        <p:spPr bwMode="auto">
          <a:xfrm>
            <a:off x="457200" y="2362200"/>
            <a:ext cx="8382000" cy="646331"/>
          </a:xfrm>
          <a:prstGeom prst="rect">
            <a:avLst/>
          </a:prstGeom>
          <a:noFill/>
          <a:ln w="9525">
            <a:noFill/>
            <a:miter lim="800000"/>
            <a:headEnd/>
            <a:tailEnd/>
          </a:ln>
        </p:spPr>
        <p:txBody>
          <a:bodyPr wrap="square">
            <a:spAutoFit/>
          </a:bodyPr>
          <a:lstStyle/>
          <a:p>
            <a:pPr>
              <a:spcBef>
                <a:spcPct val="50000"/>
              </a:spcBef>
            </a:pPr>
            <a:r>
              <a:rPr lang="en-US" sz="3600" dirty="0" smtClean="0"/>
              <a:t> </a:t>
            </a:r>
            <a:r>
              <a:rPr lang="en-US" sz="3600" dirty="0" err="1" smtClean="0"/>
              <a:t>Hoạt</a:t>
            </a:r>
            <a:r>
              <a:rPr lang="en-US" sz="3600" dirty="0" smtClean="0"/>
              <a:t> </a:t>
            </a:r>
            <a:r>
              <a:rPr lang="en-US" sz="3600" dirty="0" err="1" smtClean="0"/>
              <a:t>động</a:t>
            </a:r>
            <a:r>
              <a:rPr lang="en-US" sz="3600" dirty="0" smtClean="0"/>
              <a:t> 2: </a:t>
            </a:r>
            <a:r>
              <a:rPr lang="en-US" sz="3600" dirty="0" err="1" smtClean="0"/>
              <a:t>Bài</a:t>
            </a:r>
            <a:r>
              <a:rPr lang="en-US" sz="3600" dirty="0" smtClean="0"/>
              <a:t> </a:t>
            </a:r>
            <a:r>
              <a:rPr lang="en-US" sz="3600" dirty="0" err="1"/>
              <a:t>tập</a:t>
            </a:r>
            <a:r>
              <a:rPr lang="en-US" sz="3600" dirty="0"/>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1267">
                                            <p:txEl>
                                              <p:pRg st="0" end="0"/>
                                            </p:txEl>
                                          </p:spTgt>
                                        </p:tgtEl>
                                        <p:attrNameLst>
                                          <p:attrName>style.visibility</p:attrName>
                                        </p:attrNameLst>
                                      </p:cBhvr>
                                      <p:to>
                                        <p:strVal val="visible"/>
                                      </p:to>
                                    </p:set>
                                    <p:anim calcmode="discrete" valueType="clr">
                                      <p:cBhvr override="childStyle">
                                        <p:cTn id="7" dur="80"/>
                                        <p:tgtEl>
                                          <p:spTgt spid="1126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126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1267">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1267">
                                            <p:txEl>
                                              <p:pRg st="1" end="1"/>
                                            </p:txEl>
                                          </p:spTgt>
                                        </p:tgtEl>
                                        <p:attrNameLst>
                                          <p:attrName>style.visibility</p:attrName>
                                        </p:attrNameLst>
                                      </p:cBhvr>
                                      <p:to>
                                        <p:strVal val="visible"/>
                                      </p:to>
                                    </p:set>
                                    <p:anim calcmode="discrete" valueType="clr">
                                      <p:cBhvr override="childStyle">
                                        <p:cTn id="14" dur="80"/>
                                        <p:tgtEl>
                                          <p:spTgt spid="1126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1267">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126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925</Words>
  <Application>WPS Presentation</Application>
  <PresentationFormat>On-screen Show (4:3)</PresentationFormat>
  <Paragraphs>116</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1_Default Design</vt:lpstr>
      <vt:lpstr>Slide 1</vt:lpstr>
      <vt:lpstr>1.Kiểm tra bài cũ</vt:lpstr>
      <vt:lpstr>Slide 3</vt:lpstr>
      <vt:lpstr>Slide 4</vt:lpstr>
      <vt:lpstr>Slide 5</vt:lpstr>
      <vt:lpstr>Slide 6</vt:lpstr>
      <vt:lpstr>Kết luận:</vt:lpstr>
      <vt:lpstr>Slide 8</vt:lpstr>
      <vt:lpstr>Slide 9</vt:lpstr>
      <vt:lpstr>Slide 10</vt:lpstr>
      <vt:lpstr>Slide 11</vt:lpstr>
      <vt:lpstr>Slide 12</vt:lpstr>
      <vt:lpstr>Slide 13</vt:lpstr>
      <vt:lpstr>Slide 14</vt:lpstr>
      <vt:lpstr>Slide 15</vt:lpstr>
      <vt:lpstr>Slide 16</vt:lpstr>
      <vt:lpstr>Slide 17</vt:lpstr>
      <vt:lpstr>Hoạt động 3:  Giơ thẻ đúng, sai</vt:lpstr>
      <vt:lpstr>Slide 19</vt:lpstr>
      <vt:lpstr>Slide 20</vt:lpstr>
      <vt:lpstr>Slide 21</vt:lpstr>
      <vt:lpstr>Slide 22</vt:lpstr>
      <vt:lpstr>Slide 23</vt:lpstr>
      <vt:lpstr>Slide 24</vt:lpstr>
      <vt:lpstr>Slide 25</vt:lpstr>
      <vt:lpstr>Slide 26</vt:lpstr>
      <vt:lpstr>Slide 27</vt:lpstr>
    </vt:vector>
  </TitlesOfParts>
  <Company>HOME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Mai Linh</cp:lastModifiedBy>
  <cp:revision>74</cp:revision>
  <dcterms:created xsi:type="dcterms:W3CDTF">2010-12-07T17:10:00Z</dcterms:created>
  <dcterms:modified xsi:type="dcterms:W3CDTF">2020-01-24T12:56:52Z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1033-10.2.0.5838</vt:lpwstr>
  </property>
</Properties>
</file>